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8" r:id="rId1"/>
    <p:sldMasterId id="2147490341" r:id="rId2"/>
  </p:sldMasterIdLst>
  <p:notesMasterIdLst>
    <p:notesMasterId r:id="rId13"/>
  </p:notesMasterIdLst>
  <p:handoutMasterIdLst>
    <p:handoutMasterId r:id="rId14"/>
  </p:handoutMasterIdLst>
  <p:sldIdLst>
    <p:sldId id="2136" r:id="rId3"/>
    <p:sldId id="2137" r:id="rId4"/>
    <p:sldId id="2139" r:id="rId5"/>
    <p:sldId id="2141" r:id="rId6"/>
    <p:sldId id="2143" r:id="rId7"/>
    <p:sldId id="2138" r:id="rId8"/>
    <p:sldId id="2140" r:id="rId9"/>
    <p:sldId id="2142" r:id="rId10"/>
    <p:sldId id="2144" r:id="rId11"/>
    <p:sldId id="2145" r:id="rId12"/>
  </p:sldIdLst>
  <p:sldSz cx="9906000" cy="6858000" type="A4"/>
  <p:notesSz cx="6797675" cy="9926638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맑은 고딕" panose="020B0503020000020004" pitchFamily="50" charset="-127"/>
      <p:regular r:id="rId19"/>
      <p:bold r:id="rId2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8" pos="3659" userDrawn="1">
          <p15:clr>
            <a:srgbClr val="A4A3A4"/>
          </p15:clr>
        </p15:guide>
        <p15:guide id="10" pos="168" userDrawn="1">
          <p15:clr>
            <a:srgbClr val="A4A3A4"/>
          </p15:clr>
        </p15:guide>
        <p15:guide id="14" pos="4793" userDrawn="1">
          <p15:clr>
            <a:srgbClr val="A4A3A4"/>
          </p15:clr>
        </p15:guide>
        <p15:guide id="17" orient="horz" pos="2330" userDrawn="1">
          <p15:clr>
            <a:srgbClr val="A4A3A4"/>
          </p15:clr>
        </p15:guide>
        <p15:guide id="23" pos="3120" userDrawn="1">
          <p15:clr>
            <a:srgbClr val="A4A3A4"/>
          </p15:clr>
        </p15:guide>
        <p15:guide id="25" orient="horz" pos="2103" userDrawn="1">
          <p15:clr>
            <a:srgbClr val="A4A3A4"/>
          </p15:clr>
        </p15:guide>
        <p15:guide id="26" pos="3489" userDrawn="1">
          <p15:clr>
            <a:srgbClr val="A4A3A4"/>
          </p15:clr>
        </p15:guide>
        <p15:guide id="27" orient="horz" pos="2925" userDrawn="1">
          <p15:clr>
            <a:srgbClr val="A4A3A4"/>
          </p15:clr>
        </p15:guide>
        <p15:guide id="28" orient="horz" pos="998" userDrawn="1">
          <p15:clr>
            <a:srgbClr val="A4A3A4"/>
          </p15:clr>
        </p15:guide>
        <p15:guide id="29" pos="3200" userDrawn="1">
          <p15:clr>
            <a:srgbClr val="A4A3A4"/>
          </p15:clr>
        </p15:guide>
        <p15:guide id="30" pos="3035" userDrawn="1">
          <p15:clr>
            <a:srgbClr val="A4A3A4"/>
          </p15:clr>
        </p15:guide>
        <p15:guide id="31" pos="589" userDrawn="1">
          <p15:clr>
            <a:srgbClr val="A4A3A4"/>
          </p15:clr>
        </p15:guide>
        <p15:guide id="32" orient="horz" pos="2302" userDrawn="1">
          <p15:clr>
            <a:srgbClr val="A4A3A4"/>
          </p15:clr>
        </p15:guide>
        <p15:guide id="33" pos="994" userDrawn="1">
          <p15:clr>
            <a:srgbClr val="A4A3A4"/>
          </p15:clr>
        </p15:guide>
        <p15:guide id="34" pos="483" userDrawn="1">
          <p15:clr>
            <a:srgbClr val="A4A3A4"/>
          </p15:clr>
        </p15:guide>
        <p15:guide id="35" orient="horz" pos="1253" userDrawn="1">
          <p15:clr>
            <a:srgbClr val="A4A3A4"/>
          </p15:clr>
        </p15:guide>
        <p15:guide id="37" pos="4765">
          <p15:clr>
            <a:srgbClr val="A4A3A4"/>
          </p15:clr>
        </p15:guide>
        <p15:guide id="38" pos="3660">
          <p15:clr>
            <a:srgbClr val="A4A3A4"/>
          </p15:clr>
        </p15:guide>
        <p15:guide id="39" pos="3036">
          <p15:clr>
            <a:srgbClr val="A4A3A4"/>
          </p15:clr>
        </p15:guide>
        <p15:guide id="40" pos="9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홍성진" initials="홍" lastIdx="1" clrIdx="0"/>
  <p:cmAuthor id="2" name="YOO-JI-HOON" initials="Y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FF"/>
    <a:srgbClr val="0000CC"/>
    <a:srgbClr val="CC0000"/>
    <a:srgbClr val="0066CC"/>
    <a:srgbClr val="FF6600"/>
    <a:srgbClr val="66FF99"/>
    <a:srgbClr val="008000"/>
    <a:srgbClr val="99CC00"/>
    <a:srgbClr val="336699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71" autoAdjust="0"/>
    <p:restoredTop sz="97914" autoAdjust="0"/>
  </p:normalViewPr>
  <p:slideViewPr>
    <p:cSldViewPr>
      <p:cViewPr>
        <p:scale>
          <a:sx n="125" d="100"/>
          <a:sy n="125" d="100"/>
        </p:scale>
        <p:origin x="-1362" y="438"/>
      </p:cViewPr>
      <p:guideLst>
        <p:guide orient="horz" pos="2330"/>
        <p:guide orient="horz" pos="2103"/>
        <p:guide orient="horz" pos="2925"/>
        <p:guide orient="horz" pos="998"/>
        <p:guide orient="horz" pos="2302"/>
        <p:guide orient="horz" pos="1253"/>
        <p:guide pos="3659"/>
        <p:guide pos="168"/>
        <p:guide pos="4793"/>
        <p:guide pos="3120"/>
        <p:guide pos="3489"/>
        <p:guide pos="3200"/>
        <p:guide pos="3035"/>
        <p:guide pos="589"/>
        <p:guide pos="994"/>
        <p:guide pos="483"/>
        <p:guide pos="4765"/>
        <p:guide pos="3660"/>
        <p:guide pos="3036"/>
        <p:guide pos="9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13776"/>
    </p:cViewPr>
  </p:sorterViewPr>
  <p:notesViewPr>
    <p:cSldViewPr>
      <p:cViewPr varScale="1">
        <p:scale>
          <a:sx n="86" d="100"/>
          <a:sy n="86" d="100"/>
        </p:scale>
        <p:origin x="3888" y="58"/>
      </p:cViewPr>
      <p:guideLst>
        <p:guide orient="horz" pos="3126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7034" cy="496253"/>
          </a:xfrm>
          <a:prstGeom prst="rect">
            <a:avLst/>
          </a:prstGeom>
        </p:spPr>
        <p:txBody>
          <a:bodyPr vert="horz" lIns="91338" tIns="45666" rIns="91338" bIns="45666" rtlCol="0"/>
          <a:lstStyle>
            <a:lvl1pPr algn="l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058" y="2"/>
            <a:ext cx="2947034" cy="496253"/>
          </a:xfrm>
          <a:prstGeom prst="rect">
            <a:avLst/>
          </a:prstGeom>
        </p:spPr>
        <p:txBody>
          <a:bodyPr vert="horz" lIns="91338" tIns="45666" rIns="91338" bIns="45666" rtlCol="0"/>
          <a:lstStyle>
            <a:lvl1pPr algn="r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fld id="{09C867EB-C696-43D9-BD08-04DE4557A85B}" type="datetimeFigureOut">
              <a:rPr lang="ko-KR" altLang="en-US"/>
              <a:pPr>
                <a:defRPr/>
              </a:pPr>
              <a:t>2020-02-20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428802"/>
            <a:ext cx="2947034" cy="496252"/>
          </a:xfrm>
          <a:prstGeom prst="rect">
            <a:avLst/>
          </a:prstGeom>
        </p:spPr>
        <p:txBody>
          <a:bodyPr vert="horz" lIns="91338" tIns="45666" rIns="91338" bIns="45666" rtlCol="0" anchor="b"/>
          <a:lstStyle>
            <a:lvl1pPr algn="l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058" y="9428802"/>
            <a:ext cx="2947034" cy="496252"/>
          </a:xfrm>
          <a:prstGeom prst="rect">
            <a:avLst/>
          </a:prstGeom>
        </p:spPr>
        <p:txBody>
          <a:bodyPr vert="horz" lIns="91338" tIns="45666" rIns="91338" bIns="45666" rtlCol="0" anchor="b"/>
          <a:lstStyle>
            <a:lvl1pPr algn="r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fld id="{B8B3A1D0-27DB-4B4B-B893-33AE49B4BD3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84139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5448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4" rIns="91193" bIns="45594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644" y="2"/>
            <a:ext cx="2945448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4" rIns="91193" bIns="45594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6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4538"/>
            <a:ext cx="537527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085" y="4715192"/>
            <a:ext cx="5437506" cy="4466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4" rIns="91193" bIns="455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802"/>
            <a:ext cx="2945448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4" rIns="91193" bIns="45594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95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644" y="9428802"/>
            <a:ext cx="2945448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93" tIns="45594" rIns="91193" bIns="45594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E3AEB0C-90D8-4287-A143-37B8A5B4995C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685893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3AEB0C-90D8-4287-A143-37B8A5B4995C}" type="slidenum">
              <a:rPr lang="en-US" altLang="ko-KR" smtClean="0"/>
              <a:pPr>
                <a:defRPr/>
              </a:pPr>
              <a:t>1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32333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3AEB0C-90D8-4287-A143-37B8A5B4995C}" type="slidenum">
              <a:rPr lang="en-US" altLang="ko-KR" smtClean="0"/>
              <a:pPr>
                <a:defRPr/>
              </a:pPr>
              <a:t>2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32333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3AEB0C-90D8-4287-A143-37B8A5B4995C}" type="slidenum">
              <a:rPr lang="en-US" altLang="ko-KR" smtClean="0"/>
              <a:pPr>
                <a:defRPr/>
              </a:pPr>
              <a:t>3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32333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3AEB0C-90D8-4287-A143-37B8A5B4995C}" type="slidenum">
              <a:rPr lang="en-US" altLang="ko-KR" smtClean="0"/>
              <a:pPr>
                <a:defRPr/>
              </a:pPr>
              <a:t>4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32333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3AEB0C-90D8-4287-A143-37B8A5B4995C}" type="slidenum">
              <a:rPr lang="en-US" altLang="ko-KR" smtClean="0"/>
              <a:pPr>
                <a:defRPr/>
              </a:pPr>
              <a:t>5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32333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3AEB0C-90D8-4287-A143-37B8A5B4995C}" type="slidenum">
              <a:rPr lang="en-US" altLang="ko-KR" smtClean="0"/>
              <a:pPr>
                <a:defRPr/>
              </a:pPr>
              <a:t>6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32333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3AEB0C-90D8-4287-A143-37B8A5B4995C}" type="slidenum">
              <a:rPr lang="en-US" altLang="ko-KR" smtClean="0"/>
              <a:pPr>
                <a:defRPr/>
              </a:pPr>
              <a:t>7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32333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3AEB0C-90D8-4287-A143-37B8A5B4995C}" type="slidenum">
              <a:rPr lang="en-US" altLang="ko-KR" smtClean="0"/>
              <a:pPr>
                <a:defRPr/>
              </a:pPr>
              <a:t>8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32333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44489" y="1988840"/>
            <a:ext cx="4699000" cy="2057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aseline="0">
                <a:solidFill>
                  <a:srgbClr val="FF6600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44488" y="4122459"/>
            <a:ext cx="6781801" cy="1600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200472" y="6382160"/>
            <a:ext cx="1710190" cy="4494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2pPr>
            <a:lvl3pPr marL="9144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3pPr>
            <a:lvl4pPr marL="13716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4pPr>
            <a:lvl5pPr marL="18288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5pPr>
            <a:lvl6pPr marL="22860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6pPr>
            <a:lvl7pPr marL="27432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7pPr>
            <a:lvl8pPr marL="32004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8pPr>
            <a:lvl9pPr marL="36576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9pPr>
          </a:lstStyle>
          <a:p>
            <a:r>
              <a:rPr lang="en-US" sz="1800" b="0" i="1" kern="0" dirty="0">
                <a:solidFill>
                  <a:srgbClr val="FF0000"/>
                </a:solidFill>
              </a:rPr>
              <a:t>Confidential</a:t>
            </a:r>
          </a:p>
        </p:txBody>
      </p:sp>
      <p:pic>
        <p:nvPicPr>
          <p:cNvPr id="9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676" y="250233"/>
            <a:ext cx="618969" cy="31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바닥글 개체 틀 4"/>
          <p:cNvSpPr txBox="1">
            <a:spLocks/>
          </p:cNvSpPr>
          <p:nvPr userDrawn="1"/>
        </p:nvSpPr>
        <p:spPr>
          <a:xfrm>
            <a:off x="8015345" y="208088"/>
            <a:ext cx="1784648" cy="292079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b="1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1000" dirty="0">
                <a:solidFill>
                  <a:srgbClr val="0000CC"/>
                </a:solidFill>
              </a:rPr>
              <a:t>G</a:t>
            </a:r>
            <a:r>
              <a:rPr lang="en-US" altLang="ko-KR" sz="1000" dirty="0"/>
              <a:t>lobal </a:t>
            </a:r>
            <a:r>
              <a:rPr lang="en-US" altLang="ko-KR" sz="1000" dirty="0">
                <a:solidFill>
                  <a:srgbClr val="0000CC"/>
                </a:solidFill>
              </a:rPr>
              <a:t>S</a:t>
            </a:r>
            <a:r>
              <a:rPr lang="en-US" altLang="ko-KR" sz="1000" dirty="0"/>
              <a:t>ystem </a:t>
            </a:r>
            <a:r>
              <a:rPr lang="en-US" altLang="ko-KR" sz="1000" dirty="0">
                <a:solidFill>
                  <a:srgbClr val="0000CC"/>
                </a:solidFill>
              </a:rPr>
              <a:t>I</a:t>
            </a:r>
            <a:r>
              <a:rPr lang="en-US" altLang="ko-KR" sz="1000" dirty="0"/>
              <a:t>ntegration </a:t>
            </a:r>
            <a:endParaRPr lang="ko-KR" altLang="en-US" sz="1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44489" y="1988840"/>
            <a:ext cx="4699000" cy="2057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aseline="0">
                <a:solidFill>
                  <a:srgbClr val="FF6600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44488" y="4122459"/>
            <a:ext cx="6781801" cy="1600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95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 userDrawn="1"/>
        </p:nvSpPr>
        <p:spPr>
          <a:xfrm>
            <a:off x="77772" y="6473335"/>
            <a:ext cx="1710190" cy="2472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2pPr>
            <a:lvl3pPr marL="9144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3pPr>
            <a:lvl4pPr marL="13716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4pPr>
            <a:lvl5pPr marL="18288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5pPr>
            <a:lvl6pPr marL="22860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6pPr>
            <a:lvl7pPr marL="27432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7pPr>
            <a:lvl8pPr marL="32004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8pPr>
            <a:lvl9pPr marL="36576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9pPr>
          </a:lstStyle>
          <a:p>
            <a:r>
              <a:rPr lang="en-US" sz="1800" b="0" i="1" kern="0" dirty="0">
                <a:solidFill>
                  <a:srgbClr val="FF0000"/>
                </a:solidFill>
              </a:rPr>
              <a:t>Confidential</a:t>
            </a:r>
          </a:p>
        </p:txBody>
      </p:sp>
      <p:sp>
        <p:nvSpPr>
          <p:cNvPr id="10" name="슬라이드 번호 개체 틀 4"/>
          <p:cNvSpPr txBox="1">
            <a:spLocks noGrp="1"/>
          </p:cNvSpPr>
          <p:nvPr userDrawn="1"/>
        </p:nvSpPr>
        <p:spPr bwMode="auto">
          <a:xfrm>
            <a:off x="8751992" y="6552917"/>
            <a:ext cx="1093099" cy="24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/>
          <a:lstStyle/>
          <a:p>
            <a:pPr algn="r">
              <a:defRPr/>
            </a:pPr>
            <a:endParaRPr lang="en-US" altLang="ko-KR" sz="1050" b="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Rectangle 138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gray">
          <a:xfrm>
            <a:off x="8250" y="609288"/>
            <a:ext cx="9886949" cy="45719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29000">
                <a:schemeClr val="bg1">
                  <a:lumMod val="65000"/>
                </a:schemeClr>
              </a:gs>
              <a:gs pos="0">
                <a:schemeClr val="tx1">
                  <a:lumMod val="50000"/>
                  <a:lumOff val="50000"/>
                </a:schemeClr>
              </a:gs>
              <a:gs pos="100000">
                <a:schemeClr val="bg1"/>
              </a:gs>
            </a:gsLst>
            <a:lin ang="2160000" scaled="0"/>
          </a:gra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3080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1044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810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76275" y="4589475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101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1044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1039" y="1825625"/>
            <a:ext cx="4195762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6" y="1825625"/>
            <a:ext cx="419576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3116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30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2626" y="1681163"/>
            <a:ext cx="419100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82626" y="2505075"/>
            <a:ext cx="419100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14920" y="1681163"/>
            <a:ext cx="42116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14920" y="2505075"/>
            <a:ext cx="42116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2763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1044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0925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18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11639" y="987426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8762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211639" y="987426"/>
            <a:ext cx="501491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210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1044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7618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89777" y="365125"/>
            <a:ext cx="2135188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884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04" y="181025"/>
            <a:ext cx="573341" cy="294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바닥글 개체 틀 4"/>
          <p:cNvSpPr txBox="1">
            <a:spLocks/>
          </p:cNvSpPr>
          <p:nvPr userDrawn="1"/>
        </p:nvSpPr>
        <p:spPr>
          <a:xfrm>
            <a:off x="8049345" y="138880"/>
            <a:ext cx="1784648" cy="292079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b="1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1000" dirty="0">
                <a:solidFill>
                  <a:srgbClr val="0000CC"/>
                </a:solidFill>
              </a:rPr>
              <a:t>G</a:t>
            </a:r>
            <a:r>
              <a:rPr lang="en-US" altLang="ko-KR" sz="1000" dirty="0"/>
              <a:t>lobal </a:t>
            </a:r>
            <a:r>
              <a:rPr lang="en-US" altLang="ko-KR" sz="1000" dirty="0">
                <a:solidFill>
                  <a:srgbClr val="0000CC"/>
                </a:solidFill>
              </a:rPr>
              <a:t>S</a:t>
            </a:r>
            <a:r>
              <a:rPr lang="en-US" altLang="ko-KR" sz="1000" dirty="0"/>
              <a:t>ystem </a:t>
            </a:r>
            <a:r>
              <a:rPr lang="en-US" altLang="ko-KR" sz="1000" dirty="0">
                <a:solidFill>
                  <a:srgbClr val="0000CC"/>
                </a:solidFill>
              </a:rPr>
              <a:t>I</a:t>
            </a:r>
            <a:r>
              <a:rPr lang="en-US" altLang="ko-KR" sz="1000" dirty="0"/>
              <a:t>ntegration </a:t>
            </a:r>
            <a:endParaRPr lang="ko-KR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0298" r:id="rId1"/>
    <p:sldLayoutId id="2147490340" r:id="rId2"/>
    <p:sldLayoutId id="2147490269" r:id="rId3"/>
  </p:sldLayoutIdLst>
  <p:hf hdr="0" ftr="0" dt="0"/>
  <p:txStyles>
    <p:titleStyle>
      <a:lvl1pPr algn="l" defTabSz="912813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12813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2pPr>
      <a:lvl3pPr algn="l" defTabSz="912813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3pPr>
      <a:lvl4pPr algn="l" defTabSz="912813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4pPr>
      <a:lvl5pPr algn="l" defTabSz="912813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5pPr>
      <a:lvl6pPr marL="457200" algn="l" defTabSz="912813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6pPr>
      <a:lvl7pPr marL="914400" algn="l" defTabSz="912813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7pPr>
      <a:lvl8pPr marL="1371600" algn="l" defTabSz="912813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8pPr>
      <a:lvl9pPr marL="1828800" algn="l" defTabSz="912813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182563" indent="-182563" algn="l" defTabSz="91281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820738" indent="-285750" algn="l" defTabSz="91281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228725" indent="-228600" algn="l" defTabSz="91281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36713" indent="-228600" algn="l" defTabSz="91281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912813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912813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912813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912813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912813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1375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0342" r:id="rId1"/>
    <p:sldLayoutId id="2147490343" r:id="rId2"/>
    <p:sldLayoutId id="2147490344" r:id="rId3"/>
    <p:sldLayoutId id="2147490345" r:id="rId4"/>
    <p:sldLayoutId id="2147490346" r:id="rId5"/>
    <p:sldLayoutId id="2147490347" r:id="rId6"/>
    <p:sldLayoutId id="2147490348" r:id="rId7"/>
    <p:sldLayoutId id="2147490349" r:id="rId8"/>
    <p:sldLayoutId id="2147490350" r:id="rId9"/>
    <p:sldLayoutId id="2147490351" r:id="rId10"/>
    <p:sldLayoutId id="2147490352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9.png"/><Relationship Id="rId18" Type="http://schemas.openxmlformats.org/officeDocument/2006/relationships/image" Target="../media/image21.png"/><Relationship Id="rId3" Type="http://schemas.openxmlformats.org/officeDocument/2006/relationships/image" Target="../media/image11.png"/><Relationship Id="rId21" Type="http://schemas.openxmlformats.org/officeDocument/2006/relationships/image" Target="../media/image24.png"/><Relationship Id="rId7" Type="http://schemas.openxmlformats.org/officeDocument/2006/relationships/image" Target="../media/image2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7.jpe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openxmlformats.org/officeDocument/2006/relationships/image" Target="../media/image7.png"/><Relationship Id="rId19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16.png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9.png"/><Relationship Id="rId18" Type="http://schemas.openxmlformats.org/officeDocument/2006/relationships/image" Target="../media/image22.png"/><Relationship Id="rId3" Type="http://schemas.openxmlformats.org/officeDocument/2006/relationships/image" Target="../media/image11.png"/><Relationship Id="rId21" Type="http://schemas.openxmlformats.org/officeDocument/2006/relationships/image" Target="../media/image27.png"/><Relationship Id="rId7" Type="http://schemas.openxmlformats.org/officeDocument/2006/relationships/image" Target="../media/image2.png"/><Relationship Id="rId12" Type="http://schemas.openxmlformats.org/officeDocument/2006/relationships/image" Target="../media/image15.png"/><Relationship Id="rId17" Type="http://schemas.openxmlformats.org/officeDocument/2006/relationships/image" Target="../media/image21.png"/><Relationship Id="rId25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8.png"/><Relationship Id="rId24" Type="http://schemas.openxmlformats.org/officeDocument/2006/relationships/image" Target="../media/image30.png"/><Relationship Id="rId5" Type="http://schemas.openxmlformats.org/officeDocument/2006/relationships/image" Target="../media/image12.png"/><Relationship Id="rId15" Type="http://schemas.openxmlformats.org/officeDocument/2006/relationships/image" Target="../media/image19.png"/><Relationship Id="rId23" Type="http://schemas.openxmlformats.org/officeDocument/2006/relationships/image" Target="../media/image29.png"/><Relationship Id="rId10" Type="http://schemas.openxmlformats.org/officeDocument/2006/relationships/image" Target="../media/image7.png"/><Relationship Id="rId19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openxmlformats.org/officeDocument/2006/relationships/image" Target="../media/image25.jpeg"/><Relationship Id="rId14" Type="http://schemas.openxmlformats.org/officeDocument/2006/relationships/image" Target="../media/image26.png"/><Relationship Id="rId22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11" Type="http://schemas.openxmlformats.org/officeDocument/2006/relationships/image" Target="../media/image20.png"/><Relationship Id="rId5" Type="http://schemas.openxmlformats.org/officeDocument/2006/relationships/image" Target="../media/image34.png"/><Relationship Id="rId15" Type="http://schemas.openxmlformats.org/officeDocument/2006/relationships/image" Target="../media/image37.png"/><Relationship Id="rId10" Type="http://schemas.openxmlformats.org/officeDocument/2006/relationships/image" Target="../media/image19.png"/><Relationship Id="rId4" Type="http://schemas.openxmlformats.org/officeDocument/2006/relationships/image" Target="../media/image33.png"/><Relationship Id="rId9" Type="http://schemas.openxmlformats.org/officeDocument/2006/relationships/image" Target="../media/image24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0.png"/><Relationship Id="rId7" Type="http://schemas.openxmlformats.org/officeDocument/2006/relationships/image" Target="../media/image35.png"/><Relationship Id="rId12" Type="http://schemas.openxmlformats.org/officeDocument/2006/relationships/hyperlink" Target="https://www.advantech.co.kr/products/7447e150-338d-402d-b5a1-c9ce6d98816e/adam-6224/mod_8e33d21a-7b6c-4175-9029-cfbdaa15b723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45.png"/><Relationship Id="rId5" Type="http://schemas.openxmlformats.org/officeDocument/2006/relationships/image" Target="../media/image42.jpeg"/><Relationship Id="rId10" Type="http://schemas.openxmlformats.org/officeDocument/2006/relationships/image" Target="../media/image44.png"/><Relationship Id="rId4" Type="http://schemas.openxmlformats.org/officeDocument/2006/relationships/image" Target="../media/image41.png"/><Relationship Id="rId9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pepperl-fuchs.com/korea/ko/35541.ht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38893" y="90733"/>
            <a:ext cx="9302176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lvl="0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 smtClean="0">
                <a:solidFill>
                  <a:schemeClr val="tx1"/>
                </a:solidFill>
                <a:latin typeface="+mn-ea"/>
                <a:ea typeface="+mn-ea"/>
              </a:rPr>
              <a:t>1. OHV </a:t>
            </a: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Distribution </a:t>
            </a:r>
            <a:r>
              <a:rPr lang="en-US" altLang="ko-KR" sz="2800" kern="0" dirty="0" smtClean="0">
                <a:solidFill>
                  <a:schemeClr val="tx1"/>
                </a:solidFill>
                <a:latin typeface="+mn-ea"/>
                <a:ea typeface="+mn-ea"/>
              </a:rPr>
              <a:t>Diagram(PLC)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90" y="1384532"/>
            <a:ext cx="1266778" cy="577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467544" y="1113469"/>
            <a:ext cx="4392488" cy="5400600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6416" y="796921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VEHICLE</a:t>
            </a:r>
            <a:endParaRPr lang="ko-KR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6618" y="1155707"/>
            <a:ext cx="1053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+mn-ea"/>
                <a:ea typeface="+mn-ea"/>
              </a:rPr>
              <a:t>Client</a:t>
            </a:r>
          </a:p>
          <a:p>
            <a:r>
              <a:rPr lang="en-US" altLang="ko-KR" sz="900" dirty="0" smtClean="0">
                <a:latin typeface="+mn-ea"/>
                <a:ea typeface="+mn-ea"/>
              </a:rPr>
              <a:t>AWK-1137C</a:t>
            </a:r>
            <a:endParaRPr lang="ko-KR" altLang="en-US" sz="900" dirty="0">
              <a:latin typeface="+mn-ea"/>
              <a:ea typeface="+mn-ea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841" y="737739"/>
            <a:ext cx="61436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121" y="4406951"/>
            <a:ext cx="223122" cy="122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826" y="4406951"/>
            <a:ext cx="223122" cy="122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639428" y="4426841"/>
            <a:ext cx="10530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chemeClr val="tx1"/>
                </a:solidFill>
                <a:latin typeface="+mn-ea"/>
                <a:ea typeface="+mn-ea"/>
              </a:rPr>
              <a:t>주행 </a:t>
            </a:r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UNIT </a:t>
            </a:r>
          </a:p>
          <a:p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4</a:t>
            </a:r>
            <a:r>
              <a:rPr lang="ko-KR" altLang="en-US" sz="1000" dirty="0" smtClean="0">
                <a:solidFill>
                  <a:schemeClr val="tx1"/>
                </a:solidFill>
                <a:latin typeface="+mn-ea"/>
                <a:ea typeface="+mn-ea"/>
              </a:rPr>
              <a:t>축</a:t>
            </a:r>
            <a:endParaRPr lang="en-US" altLang="ko-KR" sz="10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330W</a:t>
            </a:r>
            <a:endParaRPr lang="ko-KR" altLang="en-US" sz="10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339" y="4426841"/>
            <a:ext cx="223122" cy="122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748072" y="4440262"/>
            <a:ext cx="8473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 smtClean="0">
                <a:solidFill>
                  <a:schemeClr val="tx1"/>
                </a:solidFill>
                <a:latin typeface="+mn-ea"/>
                <a:ea typeface="+mn-ea"/>
              </a:rPr>
              <a:t>조향</a:t>
            </a:r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Guide</a:t>
            </a:r>
          </a:p>
          <a:p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2</a:t>
            </a:r>
            <a:r>
              <a:rPr lang="ko-KR" altLang="en-US" sz="1000" dirty="0" smtClean="0">
                <a:solidFill>
                  <a:schemeClr val="tx1"/>
                </a:solidFill>
                <a:latin typeface="+mn-ea"/>
                <a:ea typeface="+mn-ea"/>
              </a:rPr>
              <a:t>축</a:t>
            </a:r>
            <a:endParaRPr lang="en-US" altLang="ko-KR" sz="10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50W</a:t>
            </a:r>
            <a:endParaRPr lang="ko-KR" altLang="en-US" sz="10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427" y="4426841"/>
            <a:ext cx="223122" cy="122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030159" y="4440262"/>
            <a:ext cx="10053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Tray Clamp</a:t>
            </a:r>
          </a:p>
          <a:p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2</a:t>
            </a:r>
            <a:r>
              <a:rPr lang="ko-KR" altLang="en-US" sz="1000" dirty="0" smtClean="0">
                <a:solidFill>
                  <a:schemeClr val="tx1"/>
                </a:solidFill>
                <a:latin typeface="+mn-ea"/>
                <a:ea typeface="+mn-ea"/>
              </a:rPr>
              <a:t>축</a:t>
            </a:r>
            <a:endParaRPr lang="en-US" altLang="ko-KR" sz="10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50W</a:t>
            </a:r>
            <a:endParaRPr lang="ko-KR" altLang="en-US" sz="10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20" name="꺾인 연결선 19"/>
          <p:cNvCxnSpPr>
            <a:stCxn id="5" idx="3"/>
            <a:endCxn id="11" idx="1"/>
          </p:cNvCxnSpPr>
          <p:nvPr/>
        </p:nvCxnSpPr>
        <p:spPr>
          <a:xfrm flipV="1">
            <a:off x="1824568" y="1054445"/>
            <a:ext cx="1194273" cy="618673"/>
          </a:xfrm>
          <a:prstGeom prst="bentConnector3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093419" y="1677780"/>
            <a:ext cx="7178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/>
            </a:lvl1pPr>
          </a:lstStyle>
          <a:p>
            <a:r>
              <a:rPr lang="en-US" altLang="ko-KR" b="1" dirty="0" err="1">
                <a:solidFill>
                  <a:schemeClr val="tx1"/>
                </a:solidFill>
                <a:latin typeface="+mn-ea"/>
                <a:ea typeface="+mn-ea"/>
              </a:rPr>
              <a:t>EtherNet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722" y="5910539"/>
            <a:ext cx="1277961" cy="460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2846527" y="5925180"/>
            <a:ext cx="10053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  <a:ea typeface="+mn-ea"/>
              </a:rPr>
              <a:t>Conveyor</a:t>
            </a:r>
          </a:p>
          <a:p>
            <a:r>
              <a:rPr lang="en-US" altLang="ko-KR" sz="900" dirty="0">
                <a:solidFill>
                  <a:schemeClr val="tx1"/>
                </a:solidFill>
                <a:latin typeface="+mn-ea"/>
                <a:ea typeface="+mn-ea"/>
              </a:rPr>
              <a:t>1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  <a:ea typeface="+mn-ea"/>
              </a:rPr>
              <a:t>축</a:t>
            </a:r>
            <a:endParaRPr lang="en-US" altLang="ko-KR" sz="9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  <a:ea typeface="+mn-ea"/>
              </a:rPr>
              <a:t>IB-C02B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467544" y="4267835"/>
            <a:ext cx="4392488" cy="2245794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7544" y="5372511"/>
            <a:ext cx="6858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rgbClr val="FF0000"/>
                </a:solidFill>
                <a:latin typeface="+mn-ea"/>
                <a:ea typeface="+mn-ea"/>
              </a:rPr>
              <a:t>SSCNET</a:t>
            </a:r>
            <a:endParaRPr lang="ko-KR" altLang="en-US" sz="9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67544" y="6009819"/>
            <a:ext cx="911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rgbClr val="FF0000"/>
                </a:solidFill>
                <a:latin typeface="+mn-ea"/>
                <a:ea typeface="+mn-ea"/>
              </a:rPr>
              <a:t>CC-LINK</a:t>
            </a:r>
            <a:endParaRPr lang="ko-KR" altLang="en-US" sz="9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661" y="2193589"/>
            <a:ext cx="333401" cy="55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8" name="꺾인 연결선 47"/>
          <p:cNvCxnSpPr>
            <a:stCxn id="11" idx="2"/>
            <a:endCxn id="47" idx="0"/>
          </p:cNvCxnSpPr>
          <p:nvPr/>
        </p:nvCxnSpPr>
        <p:spPr>
          <a:xfrm rot="5400000">
            <a:off x="2767473" y="1635040"/>
            <a:ext cx="822438" cy="294660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302772" y="2347951"/>
            <a:ext cx="1268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rgbClr val="FF0000"/>
                </a:solidFill>
                <a:latin typeface="+mn-ea"/>
                <a:ea typeface="+mn-ea"/>
              </a:rPr>
              <a:t>무선 </a:t>
            </a:r>
            <a:r>
              <a:rPr lang="en-US" altLang="ko-KR" sz="900" b="1" dirty="0">
                <a:solidFill>
                  <a:srgbClr val="FF0000"/>
                </a:solidFill>
                <a:latin typeface="+mn-ea"/>
                <a:ea typeface="+mn-ea"/>
              </a:rPr>
              <a:t>Touch </a:t>
            </a:r>
            <a:r>
              <a:rPr lang="ko-KR" altLang="en-US" sz="900" b="1" dirty="0" smtClean="0">
                <a:solidFill>
                  <a:srgbClr val="FF0000"/>
                </a:solidFill>
                <a:latin typeface="+mn-ea"/>
                <a:ea typeface="+mn-ea"/>
              </a:rPr>
              <a:t>모듈</a:t>
            </a:r>
            <a:endParaRPr lang="en-US" altLang="ko-KR" sz="900" b="1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en-US" altLang="ko-KR" sz="900" b="1" dirty="0">
                <a:latin typeface="+mn-ea"/>
                <a:ea typeface="+mn-ea"/>
              </a:rPr>
              <a:t>CMT-SVR-102</a:t>
            </a:r>
            <a:endParaRPr lang="ko-KR" altLang="en-US" sz="900" b="1" dirty="0">
              <a:latin typeface="+mn-ea"/>
              <a:ea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6773" y="2038079"/>
            <a:ext cx="17551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Q06UDVCPU</a:t>
            </a:r>
          </a:p>
          <a:p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Q38B</a:t>
            </a:r>
          </a:p>
          <a:p>
            <a:r>
              <a:rPr lang="en-US" altLang="ko-KR" sz="900" b="0" dirty="0">
                <a:solidFill>
                  <a:schemeClr val="tx1"/>
                </a:solidFill>
                <a:latin typeface="+mn-ea"/>
                <a:ea typeface="+mn-ea"/>
              </a:rPr>
              <a:t>Q63P(DC</a:t>
            </a:r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)</a:t>
            </a:r>
          </a:p>
          <a:p>
            <a:r>
              <a:rPr lang="en-US" altLang="ko-KR" sz="900" b="0" dirty="0">
                <a:solidFill>
                  <a:schemeClr val="tx1"/>
                </a:solidFill>
                <a:latin typeface="+mn-ea"/>
                <a:ea typeface="+mn-ea"/>
              </a:rPr>
              <a:t>QJ71E71-100</a:t>
            </a:r>
            <a:endParaRPr lang="en-US" altLang="ko-KR" sz="900" b="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QD77MS16</a:t>
            </a:r>
          </a:p>
          <a:p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QJ61BT11N</a:t>
            </a:r>
          </a:p>
          <a:p>
            <a:r>
              <a:rPr lang="en-US" altLang="ko-KR" sz="900" b="0" dirty="0">
                <a:solidFill>
                  <a:schemeClr val="tx1"/>
                </a:solidFill>
                <a:latin typeface="+mn-ea"/>
                <a:ea typeface="+mn-ea"/>
              </a:rPr>
              <a:t>QJ71C24N  </a:t>
            </a:r>
            <a:endParaRPr lang="en-US" altLang="ko-KR" sz="900" b="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900" b="0" dirty="0">
                <a:solidFill>
                  <a:schemeClr val="tx1"/>
                </a:solidFill>
                <a:latin typeface="+mn-ea"/>
                <a:ea typeface="+mn-ea"/>
              </a:rPr>
              <a:t>  </a:t>
            </a:r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(RS485-1CH) – </a:t>
            </a:r>
          </a:p>
          <a:p>
            <a:r>
              <a:rPr lang="en-US" altLang="ko-KR" sz="900" b="0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 [OPTICAL READING ]</a:t>
            </a:r>
          </a:p>
          <a:p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QJ71C24N-R2</a:t>
            </a:r>
            <a:endParaRPr lang="en-US" altLang="ko-KR" sz="900" b="0" dirty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  (RS232*2CH) – </a:t>
            </a:r>
          </a:p>
          <a:p>
            <a:r>
              <a:rPr lang="en-US" altLang="ko-KR" sz="900" b="0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 [</a:t>
            </a:r>
            <a:r>
              <a:rPr lang="ko-KR" altLang="en-US" sz="900" b="0" dirty="0" err="1" smtClean="0">
                <a:solidFill>
                  <a:schemeClr val="tx1"/>
                </a:solidFill>
                <a:latin typeface="+mn-ea"/>
                <a:ea typeface="+mn-ea"/>
              </a:rPr>
              <a:t>로봇레이져센서</a:t>
            </a:r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] /  </a:t>
            </a:r>
            <a:r>
              <a:rPr lang="ko-KR" altLang="en-US" sz="900" b="0" dirty="0" smtClean="0">
                <a:solidFill>
                  <a:schemeClr val="tx1"/>
                </a:solidFill>
                <a:latin typeface="+mn-ea"/>
                <a:ea typeface="+mn-ea"/>
              </a:rPr>
              <a:t>배터리</a:t>
            </a:r>
            <a:endParaRPr lang="ko-KR" altLang="en-US" sz="9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4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43808" y="2895965"/>
            <a:ext cx="379845" cy="38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3302773" y="2895965"/>
            <a:ext cx="1557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rgbClr val="002060"/>
                </a:solidFill>
                <a:latin typeface="+mn-ea"/>
                <a:ea typeface="+mn-ea"/>
              </a:rPr>
              <a:t>OPTICAL READING</a:t>
            </a:r>
            <a:endParaRPr lang="en-US" altLang="ko-KR" sz="900" dirty="0">
              <a:solidFill>
                <a:srgbClr val="002060"/>
              </a:solidFill>
              <a:latin typeface="+mn-ea"/>
              <a:ea typeface="+mn-ea"/>
            </a:endParaRPr>
          </a:p>
          <a:p>
            <a:r>
              <a:rPr lang="en-US" altLang="ko-KR" sz="900" b="1" dirty="0">
                <a:latin typeface="+mn-ea"/>
                <a:ea typeface="+mn-ea"/>
              </a:rPr>
              <a:t>PXV100-F200-R4-V19</a:t>
            </a:r>
            <a:endParaRPr lang="ko-KR" altLang="en-US" sz="900" b="1" dirty="0">
              <a:latin typeface="+mn-ea"/>
              <a:ea typeface="+mn-ea"/>
            </a:endParaRPr>
          </a:p>
        </p:txBody>
      </p:sp>
      <p:pic>
        <p:nvPicPr>
          <p:cNvPr id="56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569" y="3401921"/>
            <a:ext cx="391372" cy="39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3302772" y="3400638"/>
            <a:ext cx="1185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 smtClean="0">
                <a:solidFill>
                  <a:schemeClr val="tx1"/>
                </a:solidFill>
                <a:latin typeface="+mn-ea"/>
                <a:ea typeface="+mn-ea"/>
              </a:rPr>
              <a:t>로봇레이져센서</a:t>
            </a:r>
            <a:endParaRPr lang="en-US" altLang="ko-KR" sz="900" b="1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UBG-05LN</a:t>
            </a:r>
            <a:endParaRPr lang="ko-KR" altLang="en-US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58" name="직선 연결선 57"/>
          <p:cNvCxnSpPr>
            <a:stCxn id="54" idx="3"/>
          </p:cNvCxnSpPr>
          <p:nvPr/>
        </p:nvCxnSpPr>
        <p:spPr>
          <a:xfrm flipH="1" flipV="1">
            <a:off x="2339752" y="3089860"/>
            <a:ext cx="504056" cy="1"/>
          </a:xfrm>
          <a:prstGeom prst="line">
            <a:avLst/>
          </a:prstGeom>
          <a:ln w="158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 flipH="1" flipV="1">
            <a:off x="2328872" y="3560926"/>
            <a:ext cx="504056" cy="1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2284797" y="2799826"/>
            <a:ext cx="5265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RS485</a:t>
            </a:r>
            <a:endParaRPr lang="ko-KR" altLang="en-US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271954" y="3330095"/>
            <a:ext cx="5265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RS232</a:t>
            </a:r>
            <a:endParaRPr lang="ko-KR" altLang="en-US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2" name="자유형 61"/>
          <p:cNvSpPr/>
          <p:nvPr/>
        </p:nvSpPr>
        <p:spPr>
          <a:xfrm>
            <a:off x="1242204" y="5636317"/>
            <a:ext cx="2709910" cy="112220"/>
          </a:xfrm>
          <a:custGeom>
            <a:avLst/>
            <a:gdLst>
              <a:gd name="connsiteX0" fmla="*/ 0 w 2709910"/>
              <a:gd name="connsiteY0" fmla="*/ 77 h 112220"/>
              <a:gd name="connsiteX1" fmla="*/ 120770 w 2709910"/>
              <a:gd name="connsiteY1" fmla="*/ 94967 h 112220"/>
              <a:gd name="connsiteX2" fmla="*/ 232913 w 2709910"/>
              <a:gd name="connsiteY2" fmla="*/ 77 h 112220"/>
              <a:gd name="connsiteX3" fmla="*/ 655607 w 2709910"/>
              <a:gd name="connsiteY3" fmla="*/ 94967 h 112220"/>
              <a:gd name="connsiteX4" fmla="*/ 1345721 w 2709910"/>
              <a:gd name="connsiteY4" fmla="*/ 77 h 112220"/>
              <a:gd name="connsiteX5" fmla="*/ 1535502 w 2709910"/>
              <a:gd name="connsiteY5" fmla="*/ 77715 h 112220"/>
              <a:gd name="connsiteX6" fmla="*/ 2605177 w 2709910"/>
              <a:gd name="connsiteY6" fmla="*/ 17330 h 112220"/>
              <a:gd name="connsiteX7" fmla="*/ 2708694 w 2709910"/>
              <a:gd name="connsiteY7" fmla="*/ 112220 h 112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9910" h="112220">
                <a:moveTo>
                  <a:pt x="0" y="77"/>
                </a:moveTo>
                <a:cubicBezTo>
                  <a:pt x="40975" y="47522"/>
                  <a:pt x="81951" y="94967"/>
                  <a:pt x="120770" y="94967"/>
                </a:cubicBezTo>
                <a:cubicBezTo>
                  <a:pt x="159589" y="94967"/>
                  <a:pt x="143774" y="77"/>
                  <a:pt x="232913" y="77"/>
                </a:cubicBezTo>
                <a:cubicBezTo>
                  <a:pt x="322052" y="77"/>
                  <a:pt x="470139" y="94967"/>
                  <a:pt x="655607" y="94967"/>
                </a:cubicBezTo>
                <a:cubicBezTo>
                  <a:pt x="841075" y="94967"/>
                  <a:pt x="1199072" y="2952"/>
                  <a:pt x="1345721" y="77"/>
                </a:cubicBezTo>
                <a:cubicBezTo>
                  <a:pt x="1492370" y="-2798"/>
                  <a:pt x="1325593" y="74840"/>
                  <a:pt x="1535502" y="77715"/>
                </a:cubicBezTo>
                <a:cubicBezTo>
                  <a:pt x="1745411" y="80591"/>
                  <a:pt x="2409645" y="11579"/>
                  <a:pt x="2605177" y="17330"/>
                </a:cubicBezTo>
                <a:cubicBezTo>
                  <a:pt x="2800709" y="23081"/>
                  <a:pt x="2651185" y="46084"/>
                  <a:pt x="2708694" y="112220"/>
                </a:cubicBez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pic>
        <p:nvPicPr>
          <p:cNvPr id="66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293" y="524570"/>
            <a:ext cx="345380" cy="27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2878">
            <a:off x="2828500" y="3791451"/>
            <a:ext cx="604143" cy="418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9" name="직선 연결선 68"/>
          <p:cNvCxnSpPr/>
          <p:nvPr/>
        </p:nvCxnSpPr>
        <p:spPr>
          <a:xfrm flipH="1" flipV="1">
            <a:off x="2341715" y="4082782"/>
            <a:ext cx="504056" cy="1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2284797" y="3851951"/>
            <a:ext cx="5265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RS232</a:t>
            </a:r>
            <a:endParaRPr lang="ko-KR" altLang="en-US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437399" y="3815911"/>
            <a:ext cx="1185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LM-MOTOR-50V-70AH-X4COM</a:t>
            </a:r>
            <a:endParaRPr lang="ko-KR" altLang="en-US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683" y="934067"/>
            <a:ext cx="576064" cy="114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72"/>
          <p:cNvSpPr txBox="1"/>
          <p:nvPr/>
        </p:nvSpPr>
        <p:spPr>
          <a:xfrm>
            <a:off x="8385076" y="567127"/>
            <a:ext cx="117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/>
                </a:solidFill>
                <a:latin typeface="+mn-ea"/>
                <a:ea typeface="+mn-ea"/>
              </a:rPr>
              <a:t>AP</a:t>
            </a:r>
          </a:p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  <a:ea typeface="+mn-ea"/>
              </a:rPr>
              <a:t>AWK-3131A-EU</a:t>
            </a:r>
            <a:endParaRPr lang="ko-KR" altLang="en-US" sz="9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521" y="974334"/>
            <a:ext cx="576064" cy="114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4" descr="C:\Documents and Settings\김형태\Local Settings\Temporary Internet Files\Content.IE5\37WJAC3N\MCj04315760000[1]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165" y="3137409"/>
            <a:ext cx="836719" cy="84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TextBox 75"/>
          <p:cNvSpPr txBox="1"/>
          <p:nvPr/>
        </p:nvSpPr>
        <p:spPr>
          <a:xfrm>
            <a:off x="7359722" y="2373252"/>
            <a:ext cx="8367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/>
                </a:solidFill>
                <a:latin typeface="+mn-ea"/>
                <a:ea typeface="+mn-ea"/>
              </a:rPr>
              <a:t>OCS</a:t>
            </a:r>
          </a:p>
        </p:txBody>
      </p:sp>
      <p:cxnSp>
        <p:nvCxnSpPr>
          <p:cNvPr id="77" name="꺾인 연결선 76"/>
          <p:cNvCxnSpPr>
            <a:stCxn id="79" idx="3"/>
            <a:endCxn id="74" idx="2"/>
          </p:cNvCxnSpPr>
          <p:nvPr/>
        </p:nvCxnSpPr>
        <p:spPr>
          <a:xfrm flipV="1">
            <a:off x="8290521" y="2120200"/>
            <a:ext cx="288032" cy="1186552"/>
          </a:xfrm>
          <a:prstGeom prst="bentConnector2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꺾인 연결선 77"/>
          <p:cNvCxnSpPr>
            <a:stCxn id="79" idx="0"/>
            <a:endCxn id="72" idx="2"/>
          </p:cNvCxnSpPr>
          <p:nvPr/>
        </p:nvCxnSpPr>
        <p:spPr>
          <a:xfrm rot="16200000" flipV="1">
            <a:off x="7309172" y="2629477"/>
            <a:ext cx="1101611" cy="2523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955" y="3181544"/>
            <a:ext cx="858566" cy="25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TextBox 79"/>
          <p:cNvSpPr txBox="1"/>
          <p:nvPr/>
        </p:nvSpPr>
        <p:spPr>
          <a:xfrm>
            <a:off x="7858560" y="5391219"/>
            <a:ext cx="836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/>
                </a:solidFill>
                <a:latin typeface="+mn-ea"/>
                <a:ea typeface="+mn-ea"/>
              </a:rPr>
              <a:t>EQ-2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883169" y="4406915"/>
            <a:ext cx="836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/>
                </a:solidFill>
                <a:latin typeface="+mn-ea"/>
                <a:ea typeface="+mn-ea"/>
              </a:rPr>
              <a:t>MTL</a:t>
            </a:r>
          </a:p>
        </p:txBody>
      </p:sp>
      <p:sp>
        <p:nvSpPr>
          <p:cNvPr id="82" name="직사각형 81"/>
          <p:cNvSpPr/>
          <p:nvPr/>
        </p:nvSpPr>
        <p:spPr>
          <a:xfrm>
            <a:off x="8430453" y="6017096"/>
            <a:ext cx="1006352" cy="576064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8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85" y="6100115"/>
            <a:ext cx="986511" cy="4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TextBox 83"/>
          <p:cNvSpPr txBox="1"/>
          <p:nvPr/>
        </p:nvSpPr>
        <p:spPr>
          <a:xfrm>
            <a:off x="7854569" y="6011804"/>
            <a:ext cx="836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/>
                </a:solidFill>
                <a:latin typeface="+mn-ea"/>
                <a:ea typeface="+mn-ea"/>
              </a:rPr>
              <a:t>EQ-3</a:t>
            </a:r>
          </a:p>
        </p:txBody>
      </p:sp>
      <p:sp>
        <p:nvSpPr>
          <p:cNvPr id="85" name="직사각형 84"/>
          <p:cNvSpPr/>
          <p:nvPr/>
        </p:nvSpPr>
        <p:spPr>
          <a:xfrm>
            <a:off x="7359722" y="2634862"/>
            <a:ext cx="2095340" cy="1343780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858560" y="4148305"/>
            <a:ext cx="7199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 b="1"/>
            </a:lvl1pPr>
          </a:lstStyle>
          <a:p>
            <a:r>
              <a:rPr lang="en-US" altLang="ko-KR" dirty="0" err="1">
                <a:solidFill>
                  <a:schemeClr val="tx1"/>
                </a:solidFill>
                <a:latin typeface="+mn-ea"/>
                <a:ea typeface="+mn-ea"/>
              </a:rPr>
              <a:t>EtherNet</a:t>
            </a:r>
            <a:endParaRPr lang="ko-KR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87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536" y="578437"/>
            <a:ext cx="523876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직사각형 87"/>
          <p:cNvSpPr/>
          <p:nvPr/>
        </p:nvSpPr>
        <p:spPr>
          <a:xfrm>
            <a:off x="8439185" y="5373122"/>
            <a:ext cx="1006352" cy="576064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8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917" y="5456141"/>
            <a:ext cx="986511" cy="4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직사각형 89"/>
          <p:cNvSpPr/>
          <p:nvPr/>
        </p:nvSpPr>
        <p:spPr>
          <a:xfrm>
            <a:off x="8447917" y="4068201"/>
            <a:ext cx="1006352" cy="576064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9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649" y="4131496"/>
            <a:ext cx="986511" cy="4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2" name="꺾인 연결선 91"/>
          <p:cNvCxnSpPr>
            <a:stCxn id="75" idx="1"/>
            <a:endCxn id="79" idx="2"/>
          </p:cNvCxnSpPr>
          <p:nvPr/>
        </p:nvCxnSpPr>
        <p:spPr>
          <a:xfrm rot="10800000">
            <a:off x="7861239" y="3431960"/>
            <a:ext cx="746927" cy="126067"/>
          </a:xfrm>
          <a:prstGeom prst="bentConnector2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Picture 1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03071">
            <a:off x="7011528" y="1075184"/>
            <a:ext cx="305456" cy="46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1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55163">
            <a:off x="6831910" y="557175"/>
            <a:ext cx="305456" cy="46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5" name="꺾인 연결선 94"/>
          <p:cNvCxnSpPr>
            <a:stCxn id="91" idx="1"/>
            <a:endCxn id="79" idx="2"/>
          </p:cNvCxnSpPr>
          <p:nvPr/>
        </p:nvCxnSpPr>
        <p:spPr>
          <a:xfrm rot="10800000">
            <a:off x="7861239" y="3431960"/>
            <a:ext cx="595411" cy="924275"/>
          </a:xfrm>
          <a:prstGeom prst="bentConnector2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7868085" y="4745186"/>
            <a:ext cx="836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/>
                </a:solidFill>
                <a:latin typeface="+mn-ea"/>
                <a:ea typeface="+mn-ea"/>
              </a:rPr>
              <a:t>EQ-1</a:t>
            </a:r>
          </a:p>
        </p:txBody>
      </p:sp>
      <p:sp>
        <p:nvSpPr>
          <p:cNvPr id="97" name="직사각형 96"/>
          <p:cNvSpPr/>
          <p:nvPr/>
        </p:nvSpPr>
        <p:spPr>
          <a:xfrm>
            <a:off x="8448710" y="4727089"/>
            <a:ext cx="1006352" cy="576064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442" y="4810108"/>
            <a:ext cx="986511" cy="4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Picture 9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979" y="2067178"/>
            <a:ext cx="831249" cy="51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5871485" y="2625073"/>
            <a:ext cx="1025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Maintenance</a:t>
            </a:r>
            <a:r>
              <a:rPr lang="ko-KR" altLang="en-US" sz="900" b="1" dirty="0" smtClean="0">
                <a:solidFill>
                  <a:schemeClr val="tx1"/>
                </a:solidFill>
                <a:latin typeface="+mn-ea"/>
                <a:ea typeface="+mn-ea"/>
              </a:rPr>
              <a:t>용</a:t>
            </a:r>
            <a:endParaRPr lang="en-US" altLang="ko-KR" sz="900" b="1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900" b="1" dirty="0">
                <a:solidFill>
                  <a:schemeClr val="tx1"/>
                </a:solidFill>
                <a:latin typeface="+mn-ea"/>
                <a:ea typeface="+mn-ea"/>
              </a:rPr>
              <a:t>Galaxy </a:t>
            </a:r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Tab</a:t>
            </a:r>
            <a:endParaRPr lang="en-US" altLang="ko-KR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1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913" y="1701555"/>
            <a:ext cx="345380" cy="27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376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38893" y="65246"/>
            <a:ext cx="9302176" cy="517065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lvl="0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 smtClean="0">
                <a:solidFill>
                  <a:schemeClr val="tx1"/>
                </a:solidFill>
                <a:latin typeface="+mn-ea"/>
                <a:ea typeface="+mn-ea"/>
              </a:rPr>
              <a:t>2.</a:t>
            </a:r>
            <a:r>
              <a:rPr lang="ko-KR" altLang="en-US" sz="2800" kern="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2800" kern="0" dirty="0" smtClean="0">
                <a:solidFill>
                  <a:schemeClr val="tx1"/>
                </a:solidFill>
                <a:latin typeface="+mn-ea"/>
                <a:ea typeface="+mn-ea"/>
              </a:rPr>
              <a:t>OHV </a:t>
            </a: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Distribution </a:t>
            </a:r>
            <a:r>
              <a:rPr lang="en-US" altLang="ko-KR" sz="2800" kern="0" dirty="0" smtClean="0">
                <a:solidFill>
                  <a:schemeClr val="tx1"/>
                </a:solidFill>
                <a:latin typeface="+mn-ea"/>
                <a:ea typeface="+mn-ea"/>
              </a:rPr>
              <a:t>Diagram(PC1)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67544" y="1124744"/>
            <a:ext cx="5040560" cy="5400600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777973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VEHICLE</a:t>
            </a:r>
            <a:endParaRPr lang="ko-KR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683" y="934067"/>
            <a:ext cx="576064" cy="114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85076" y="567127"/>
            <a:ext cx="117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/>
                </a:solidFill>
                <a:latin typeface="+mn-ea"/>
                <a:ea typeface="+mn-ea"/>
              </a:rPr>
              <a:t>AP</a:t>
            </a:r>
          </a:p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  <a:ea typeface="+mn-ea"/>
              </a:rPr>
              <a:t>AWK-3131A-EU</a:t>
            </a:r>
            <a:endParaRPr lang="ko-KR" altLang="en-US" sz="9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6031" y="763573"/>
            <a:ext cx="1053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tx1"/>
                </a:solidFill>
                <a:latin typeface="+mn-ea"/>
                <a:ea typeface="+mn-ea"/>
              </a:rPr>
              <a:t>Client</a:t>
            </a:r>
          </a:p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  <a:ea typeface="+mn-ea"/>
              </a:rPr>
              <a:t>AWK-1137C</a:t>
            </a:r>
            <a:endParaRPr lang="ko-KR" altLang="en-US" sz="9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018" y="761849"/>
            <a:ext cx="61436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346241" y="1745986"/>
            <a:ext cx="876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tx1"/>
                </a:solidFill>
                <a:latin typeface="+mn-ea"/>
                <a:ea typeface="+mn-ea"/>
              </a:rPr>
              <a:t>주행 </a:t>
            </a:r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UNIT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5636" y="5727854"/>
            <a:ext cx="8473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solidFill>
                  <a:schemeClr val="tx1"/>
                </a:solidFill>
                <a:latin typeface="+mn-ea"/>
                <a:ea typeface="+mn-ea"/>
              </a:rPr>
              <a:t>조향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  <a:latin typeface="+mn-ea"/>
                <a:ea typeface="+mn-ea"/>
              </a:rPr>
              <a:t>UNIT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2774" y="5867234"/>
            <a:ext cx="2119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  <a:latin typeface="+mn-ea"/>
                <a:ea typeface="+mn-ea"/>
              </a:rPr>
              <a:t>Clamp</a:t>
            </a:r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</a:p>
          <a:p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Ezi-SERVOII-SE-PE-56L-A-D8</a:t>
            </a:r>
            <a:endParaRPr lang="ko-KR" altLang="en-US" sz="900" b="0" dirty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IN : Ezi-IO-PE-I16N    (10mA)</a:t>
            </a:r>
          </a:p>
          <a:p>
            <a:r>
              <a:rPr lang="en-US" altLang="ko-KR" sz="900" b="0" dirty="0" err="1" smtClean="0">
                <a:solidFill>
                  <a:schemeClr val="tx1"/>
                </a:solidFill>
                <a:latin typeface="+mn-ea"/>
                <a:ea typeface="+mn-ea"/>
              </a:rPr>
              <a:t>Ou</a:t>
            </a:r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 : Ezi-IO-PE-O16N  (200mA)</a:t>
            </a:r>
          </a:p>
        </p:txBody>
      </p:sp>
      <p:cxnSp>
        <p:nvCxnSpPr>
          <p:cNvPr id="12" name="꺾인 연결선 11"/>
          <p:cNvCxnSpPr>
            <a:stCxn id="50" idx="3"/>
            <a:endCxn id="8" idx="1"/>
          </p:cNvCxnSpPr>
          <p:nvPr/>
        </p:nvCxnSpPr>
        <p:spPr>
          <a:xfrm flipV="1">
            <a:off x="1783191" y="1078555"/>
            <a:ext cx="2060827" cy="499514"/>
          </a:xfrm>
          <a:prstGeom prst="bentConnector3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237854" y="1145241"/>
            <a:ext cx="7178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/>
            </a:lvl1pPr>
          </a:lstStyle>
          <a:p>
            <a:r>
              <a:rPr lang="en-US" altLang="ko-KR" b="1" dirty="0" err="1">
                <a:solidFill>
                  <a:schemeClr val="tx1"/>
                </a:solidFill>
                <a:latin typeface="+mn-ea"/>
                <a:ea typeface="+mn-ea"/>
              </a:rPr>
              <a:t>EtherNet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521" y="974334"/>
            <a:ext cx="576064" cy="114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C:\Documents and Settings\김형태\Local Settings\Temporary Internet Files\Content.IE5\37WJAC3N\MCj04315760000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165" y="3137409"/>
            <a:ext cx="836719" cy="84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359722" y="2373252"/>
            <a:ext cx="8367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/>
                </a:solidFill>
                <a:latin typeface="+mn-ea"/>
                <a:ea typeface="+mn-ea"/>
              </a:rPr>
              <a:t>OCS</a:t>
            </a:r>
          </a:p>
        </p:txBody>
      </p:sp>
      <p:cxnSp>
        <p:nvCxnSpPr>
          <p:cNvPr id="18" name="꺾인 연결선 17"/>
          <p:cNvCxnSpPr>
            <a:stCxn id="20" idx="3"/>
            <a:endCxn id="14" idx="2"/>
          </p:cNvCxnSpPr>
          <p:nvPr/>
        </p:nvCxnSpPr>
        <p:spPr>
          <a:xfrm flipV="1">
            <a:off x="8290521" y="2120200"/>
            <a:ext cx="288032" cy="1186552"/>
          </a:xfrm>
          <a:prstGeom prst="bentConnector2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꺾인 연결선 18"/>
          <p:cNvCxnSpPr>
            <a:stCxn id="20" idx="0"/>
            <a:endCxn id="5" idx="2"/>
          </p:cNvCxnSpPr>
          <p:nvPr/>
        </p:nvCxnSpPr>
        <p:spPr>
          <a:xfrm rot="16200000" flipV="1">
            <a:off x="7309172" y="2629477"/>
            <a:ext cx="1101611" cy="2523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955" y="3181544"/>
            <a:ext cx="858566" cy="25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7858560" y="5391219"/>
            <a:ext cx="836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/>
                </a:solidFill>
                <a:latin typeface="+mn-ea"/>
                <a:ea typeface="+mn-ea"/>
              </a:rPr>
              <a:t>EQ-2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83169" y="4406915"/>
            <a:ext cx="836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/>
                </a:solidFill>
                <a:latin typeface="+mn-ea"/>
                <a:ea typeface="+mn-ea"/>
              </a:rPr>
              <a:t>MTL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430453" y="6017096"/>
            <a:ext cx="1006352" cy="576064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85" y="6100115"/>
            <a:ext cx="986511" cy="4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7854569" y="6011804"/>
            <a:ext cx="836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/>
                </a:solidFill>
                <a:latin typeface="+mn-ea"/>
                <a:ea typeface="+mn-ea"/>
              </a:rPr>
              <a:t>EQ-3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7359722" y="2634862"/>
            <a:ext cx="2095340" cy="1343780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58560" y="4148305"/>
            <a:ext cx="7199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 b="1"/>
            </a:lvl1pPr>
          </a:lstStyle>
          <a:p>
            <a:r>
              <a:rPr lang="en-US" altLang="ko-KR" dirty="0" err="1">
                <a:solidFill>
                  <a:schemeClr val="tx1"/>
                </a:solidFill>
                <a:latin typeface="+mn-ea"/>
                <a:ea typeface="+mn-ea"/>
              </a:rPr>
              <a:t>EtherNet</a:t>
            </a:r>
            <a:endParaRPr lang="ko-KR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536" y="578437"/>
            <a:ext cx="523876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8439185" y="5373122"/>
            <a:ext cx="1006352" cy="576064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917" y="5456141"/>
            <a:ext cx="986511" cy="4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8447917" y="4068201"/>
            <a:ext cx="1006352" cy="576064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649" y="4131496"/>
            <a:ext cx="986511" cy="4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3437399" y="5706880"/>
            <a:ext cx="81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  <a:ea typeface="+mn-ea"/>
              </a:rPr>
              <a:t>Conveyor</a:t>
            </a:r>
          </a:p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  <a:ea typeface="+mn-ea"/>
              </a:rPr>
              <a:t>CB-016N6</a:t>
            </a:r>
          </a:p>
        </p:txBody>
      </p:sp>
      <p:pic>
        <p:nvPicPr>
          <p:cNvPr id="34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979" y="2067178"/>
            <a:ext cx="831249" cy="51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5871485" y="2625073"/>
            <a:ext cx="1025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Maintenance</a:t>
            </a:r>
            <a:r>
              <a:rPr lang="ko-KR" altLang="en-US" sz="900" b="1" dirty="0" smtClean="0">
                <a:solidFill>
                  <a:schemeClr val="tx1"/>
                </a:solidFill>
                <a:latin typeface="+mn-ea"/>
                <a:ea typeface="+mn-ea"/>
              </a:rPr>
              <a:t>용</a:t>
            </a:r>
            <a:endParaRPr lang="en-US" altLang="ko-KR" sz="900" b="1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900" b="1" dirty="0">
                <a:solidFill>
                  <a:schemeClr val="tx1"/>
                </a:solidFill>
                <a:latin typeface="+mn-ea"/>
                <a:ea typeface="+mn-ea"/>
              </a:rPr>
              <a:t>Galaxy </a:t>
            </a:r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Tab</a:t>
            </a:r>
            <a:endParaRPr lang="en-US" altLang="ko-KR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36" name="꺾인 연결선 35"/>
          <p:cNvCxnSpPr>
            <a:stCxn id="16" idx="1"/>
            <a:endCxn id="20" idx="2"/>
          </p:cNvCxnSpPr>
          <p:nvPr/>
        </p:nvCxnSpPr>
        <p:spPr>
          <a:xfrm rot="10800000">
            <a:off x="7861239" y="3431960"/>
            <a:ext cx="746927" cy="126067"/>
          </a:xfrm>
          <a:prstGeom prst="bentConnector2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47863" y="3237192"/>
            <a:ext cx="379845" cy="38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3806828" y="3237192"/>
            <a:ext cx="1557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  <a:latin typeface="+mn-ea"/>
                <a:ea typeface="+mn-ea"/>
              </a:rPr>
              <a:t>OPTICAL READING</a:t>
            </a:r>
            <a:endParaRPr lang="en-US" altLang="ko-KR" sz="900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en-US" altLang="ko-KR" sz="900" b="0" dirty="0">
                <a:solidFill>
                  <a:schemeClr val="tx1"/>
                </a:solidFill>
                <a:latin typeface="+mn-ea"/>
                <a:ea typeface="+mn-ea"/>
              </a:rPr>
              <a:t>PXV100-F200-R4-V19</a:t>
            </a:r>
            <a:endParaRPr lang="ko-KR" altLang="en-US" sz="9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39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624" y="3743148"/>
            <a:ext cx="391372" cy="39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3806827" y="3741865"/>
            <a:ext cx="1650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err="1" smtClean="0">
                <a:solidFill>
                  <a:srgbClr val="FF0000"/>
                </a:solidFill>
                <a:latin typeface="+mn-ea"/>
                <a:ea typeface="+mn-ea"/>
              </a:rPr>
              <a:t>로봇레이져센서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900" dirty="0" smtClean="0">
                <a:solidFill>
                  <a:srgbClr val="FF0000"/>
                </a:solidFill>
                <a:latin typeface="+mn-ea"/>
                <a:ea typeface="+mn-ea"/>
              </a:rPr>
              <a:t>장해물감지</a:t>
            </a:r>
            <a:r>
              <a:rPr lang="en-US" altLang="ko-KR" sz="90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en-US" altLang="ko-KR" sz="900" b="1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UBG-05LN</a:t>
            </a:r>
            <a:endParaRPr lang="ko-KR" altLang="en-US" sz="9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26284" y="3270176"/>
            <a:ext cx="5265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RS485</a:t>
            </a:r>
            <a:endParaRPr lang="ko-KR" altLang="en-US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13441" y="3774232"/>
            <a:ext cx="5265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RS232</a:t>
            </a:r>
            <a:endParaRPr lang="ko-KR" altLang="en-US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3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03071">
            <a:off x="7011528" y="1075184"/>
            <a:ext cx="305456" cy="46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55163">
            <a:off x="6831910" y="557175"/>
            <a:ext cx="305456" cy="46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1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913" y="1701555"/>
            <a:ext cx="345380" cy="27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1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470" y="548680"/>
            <a:ext cx="345380" cy="27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2878">
            <a:off x="3295914" y="4132678"/>
            <a:ext cx="604143" cy="418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2626284" y="4193178"/>
            <a:ext cx="5265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RS232</a:t>
            </a:r>
            <a:endParaRPr lang="ko-KR" altLang="en-US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941454" y="4157138"/>
            <a:ext cx="11855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  <a:latin typeface="+mn-ea"/>
                <a:ea typeface="+mn-ea"/>
              </a:rPr>
              <a:t>BATTERY</a:t>
            </a:r>
            <a:endParaRPr lang="en-US" altLang="ko-KR" sz="900" b="1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LM-MOTOR-50V-70AH-X4COM</a:t>
            </a:r>
            <a:endParaRPr lang="ko-KR" altLang="en-US" sz="9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12" y="1179318"/>
            <a:ext cx="1020579" cy="79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1" name="꺾인 연결선 50"/>
          <p:cNvCxnSpPr>
            <a:stCxn id="50" idx="2"/>
            <a:endCxn id="37" idx="3"/>
          </p:cNvCxnSpPr>
          <p:nvPr/>
        </p:nvCxnSpPr>
        <p:spPr>
          <a:xfrm rot="16200000" flipH="1">
            <a:off x="1583248" y="1666473"/>
            <a:ext cx="1454268" cy="207496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꺾인 연결선 51"/>
          <p:cNvCxnSpPr>
            <a:stCxn id="50" idx="2"/>
            <a:endCxn id="39" idx="1"/>
          </p:cNvCxnSpPr>
          <p:nvPr/>
        </p:nvCxnSpPr>
        <p:spPr>
          <a:xfrm rot="16200000" flipH="1">
            <a:off x="1343607" y="1906115"/>
            <a:ext cx="1965312" cy="2106722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52"/>
          <p:cNvCxnSpPr>
            <a:stCxn id="50" idx="2"/>
            <a:endCxn id="47" idx="1"/>
          </p:cNvCxnSpPr>
          <p:nvPr/>
        </p:nvCxnSpPr>
        <p:spPr>
          <a:xfrm rot="16200000" flipH="1">
            <a:off x="1087068" y="2162653"/>
            <a:ext cx="2396309" cy="202464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20" y="5224479"/>
            <a:ext cx="308133" cy="126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556" y="5206597"/>
            <a:ext cx="333201" cy="58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859" y="5206597"/>
            <a:ext cx="334681" cy="576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58" y="5206597"/>
            <a:ext cx="333201" cy="58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110" y="5206597"/>
            <a:ext cx="334681" cy="576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825" y="5283781"/>
            <a:ext cx="370185" cy="43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0" name="꺾인 연결선 59"/>
          <p:cNvCxnSpPr>
            <a:stCxn id="50" idx="1"/>
            <a:endCxn id="54" idx="0"/>
          </p:cNvCxnSpPr>
          <p:nvPr/>
        </p:nvCxnSpPr>
        <p:spPr>
          <a:xfrm rot="10800000" flipH="1" flipV="1">
            <a:off x="762611" y="1578069"/>
            <a:ext cx="25875" cy="3646410"/>
          </a:xfrm>
          <a:prstGeom prst="bentConnector4">
            <a:avLst>
              <a:gd name="adj1" fmla="val -883478"/>
              <a:gd name="adj2" fmla="val 55468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꺾인 연결선 60"/>
          <p:cNvCxnSpPr>
            <a:stCxn id="55" idx="0"/>
            <a:endCxn id="54" idx="0"/>
          </p:cNvCxnSpPr>
          <p:nvPr/>
        </p:nvCxnSpPr>
        <p:spPr>
          <a:xfrm rot="16200000" flipH="1" flipV="1">
            <a:off x="1121381" y="4873703"/>
            <a:ext cx="17882" cy="683670"/>
          </a:xfrm>
          <a:prstGeom prst="bentConnector3">
            <a:avLst>
              <a:gd name="adj1" fmla="val -1193155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꺾인 연결선 61"/>
          <p:cNvCxnSpPr>
            <a:stCxn id="57" idx="0"/>
            <a:endCxn id="55" idx="0"/>
          </p:cNvCxnSpPr>
          <p:nvPr/>
        </p:nvCxnSpPr>
        <p:spPr>
          <a:xfrm rot="16200000" flipV="1">
            <a:off x="1645708" y="5033046"/>
            <a:ext cx="12700" cy="347102"/>
          </a:xfrm>
          <a:prstGeom prst="bentConnector3">
            <a:avLst>
              <a:gd name="adj1" fmla="val 1800000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62"/>
          <p:cNvCxnSpPr>
            <a:stCxn id="56" idx="0"/>
            <a:endCxn id="57" idx="0"/>
          </p:cNvCxnSpPr>
          <p:nvPr/>
        </p:nvCxnSpPr>
        <p:spPr>
          <a:xfrm rot="16200000" flipV="1">
            <a:off x="1986230" y="5039626"/>
            <a:ext cx="12700" cy="333941"/>
          </a:xfrm>
          <a:prstGeom prst="bentConnector3">
            <a:avLst>
              <a:gd name="adj1" fmla="val 1800000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꺾인 연결선 63"/>
          <p:cNvCxnSpPr>
            <a:stCxn id="58" idx="0"/>
            <a:endCxn id="56" idx="0"/>
          </p:cNvCxnSpPr>
          <p:nvPr/>
        </p:nvCxnSpPr>
        <p:spPr>
          <a:xfrm rot="16200000" flipV="1">
            <a:off x="2332326" y="5027471"/>
            <a:ext cx="12700" cy="358251"/>
          </a:xfrm>
          <a:prstGeom prst="bentConnector3">
            <a:avLst>
              <a:gd name="adj1" fmla="val 1800000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53" y="5224479"/>
            <a:ext cx="308133" cy="126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7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701" y="5364195"/>
            <a:ext cx="796924" cy="286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7" name="꺾인 연결선 66"/>
          <p:cNvCxnSpPr>
            <a:stCxn id="66" idx="0"/>
            <a:endCxn id="58" idx="3"/>
          </p:cNvCxnSpPr>
          <p:nvPr/>
        </p:nvCxnSpPr>
        <p:spPr>
          <a:xfrm rot="16200000" flipH="1" flipV="1">
            <a:off x="3199605" y="4843380"/>
            <a:ext cx="130743" cy="1172372"/>
          </a:xfrm>
          <a:prstGeom prst="bentConnector4">
            <a:avLst>
              <a:gd name="adj1" fmla="val -81595"/>
              <a:gd name="adj2" fmla="val 6699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 rot="16200000">
            <a:off x="288247" y="3900025"/>
            <a:ext cx="7178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/>
            </a:lvl1pPr>
          </a:lstStyle>
          <a:p>
            <a:r>
              <a:rPr lang="en-US" altLang="ko-KR" b="1" dirty="0" err="1">
                <a:solidFill>
                  <a:schemeClr val="tx1"/>
                </a:solidFill>
                <a:latin typeface="+mn-ea"/>
                <a:ea typeface="+mn-ea"/>
              </a:rPr>
              <a:t>EtherNet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70" name="꺾인 연결선 69"/>
          <p:cNvCxnSpPr>
            <a:stCxn id="32" idx="1"/>
            <a:endCxn id="20" idx="2"/>
          </p:cNvCxnSpPr>
          <p:nvPr/>
        </p:nvCxnSpPr>
        <p:spPr>
          <a:xfrm rot="10800000">
            <a:off x="7861239" y="3431960"/>
            <a:ext cx="595411" cy="924275"/>
          </a:xfrm>
          <a:prstGeom prst="bentConnector2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5283781"/>
            <a:ext cx="370185" cy="43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2" name="꺾인 연결선 71"/>
          <p:cNvCxnSpPr>
            <a:stCxn id="59" idx="0"/>
            <a:endCxn id="58" idx="3"/>
          </p:cNvCxnSpPr>
          <p:nvPr/>
        </p:nvCxnSpPr>
        <p:spPr>
          <a:xfrm rot="16200000" flipH="1" flipV="1">
            <a:off x="3545276" y="4417295"/>
            <a:ext cx="211157" cy="1944127"/>
          </a:xfrm>
          <a:prstGeom prst="bentConnector4">
            <a:avLst>
              <a:gd name="adj1" fmla="val -108261"/>
              <a:gd name="adj2" fmla="val 8964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꺾인 연결선 72"/>
          <p:cNvCxnSpPr>
            <a:stCxn id="71" idx="0"/>
            <a:endCxn id="58" idx="3"/>
          </p:cNvCxnSpPr>
          <p:nvPr/>
        </p:nvCxnSpPr>
        <p:spPr>
          <a:xfrm rot="16200000" flipH="1" flipV="1">
            <a:off x="3756380" y="4206191"/>
            <a:ext cx="211157" cy="2366335"/>
          </a:xfrm>
          <a:prstGeom prst="bentConnector4">
            <a:avLst>
              <a:gd name="adj1" fmla="val -108261"/>
              <a:gd name="adj2" fmla="val 9158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3"/>
          <p:cNvCxnSpPr>
            <a:stCxn id="65" idx="0"/>
            <a:endCxn id="54" idx="0"/>
          </p:cNvCxnSpPr>
          <p:nvPr/>
        </p:nvCxnSpPr>
        <p:spPr>
          <a:xfrm rot="16200000" flipV="1">
            <a:off x="942554" y="5070412"/>
            <a:ext cx="12700" cy="308133"/>
          </a:xfrm>
          <a:prstGeom prst="bentConnector3">
            <a:avLst>
              <a:gd name="adj1" fmla="val 1860000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2629242" y="2087494"/>
            <a:ext cx="8835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/>
            </a:lvl1pPr>
          </a:lstStyle>
          <a:p>
            <a:r>
              <a:rPr lang="en-US" altLang="ko-KR" b="1" dirty="0" smtClean="0">
                <a:solidFill>
                  <a:schemeClr val="tx1"/>
                </a:solidFill>
                <a:latin typeface="+mn-ea"/>
                <a:ea typeface="+mn-ea"/>
              </a:rPr>
              <a:t>CAN open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76" name="그림 7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346241" y="1971573"/>
            <a:ext cx="712171" cy="671680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3260855" y="2627620"/>
            <a:ext cx="1969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/>
            </a:lvl1pPr>
          </a:lstStyle>
          <a:p>
            <a:r>
              <a:rPr lang="en-US" altLang="ko-KR" dirty="0">
                <a:solidFill>
                  <a:srgbClr val="FF0000"/>
                </a:solidFill>
                <a:latin typeface="+mn-ea"/>
                <a:ea typeface="+mn-ea"/>
              </a:rPr>
              <a:t>Motor </a:t>
            </a:r>
            <a:r>
              <a:rPr lang="en-US" altLang="ko-KR" dirty="0" smtClean="0">
                <a:solidFill>
                  <a:srgbClr val="FF0000"/>
                </a:solidFill>
                <a:latin typeface="+mn-ea"/>
                <a:ea typeface="+mn-ea"/>
              </a:rPr>
              <a:t>Driver 600W</a:t>
            </a:r>
            <a:endParaRPr lang="en-US" altLang="ko-KR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DIS-2 48/10 FB (</a:t>
            </a:r>
            <a:r>
              <a:rPr lang="en-US" altLang="ko-KR" b="0" dirty="0" err="1">
                <a:solidFill>
                  <a:schemeClr val="tx1"/>
                </a:solidFill>
                <a:latin typeface="+mn-ea"/>
                <a:ea typeface="+mn-ea"/>
              </a:rPr>
              <a:t>Metronix</a:t>
            </a:r>
            <a:r>
              <a:rPr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독일</a:t>
            </a:r>
            <a:r>
              <a:rPr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)</a:t>
            </a:r>
          </a:p>
        </p:txBody>
      </p:sp>
      <p:cxnSp>
        <p:nvCxnSpPr>
          <p:cNvPr id="78" name="꺾인 연결선 77"/>
          <p:cNvCxnSpPr>
            <a:stCxn id="50" idx="2"/>
            <a:endCxn id="76" idx="1"/>
          </p:cNvCxnSpPr>
          <p:nvPr/>
        </p:nvCxnSpPr>
        <p:spPr>
          <a:xfrm rot="16200000" flipH="1">
            <a:off x="2144275" y="1105446"/>
            <a:ext cx="330593" cy="2073339"/>
          </a:xfrm>
          <a:prstGeom prst="bentConnector2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그림 7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51949" y="1971573"/>
            <a:ext cx="712171" cy="671680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2786844" y="4814502"/>
            <a:ext cx="5265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I/O</a:t>
            </a:r>
            <a:endParaRPr lang="ko-KR" altLang="en-US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94837" y="4737932"/>
            <a:ext cx="7178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/>
            </a:lvl1pPr>
          </a:lstStyle>
          <a:p>
            <a:r>
              <a:rPr lang="en-US" altLang="ko-KR" b="1" dirty="0" err="1">
                <a:solidFill>
                  <a:schemeClr val="tx1"/>
                </a:solidFill>
                <a:latin typeface="+mn-ea"/>
                <a:ea typeface="+mn-ea"/>
              </a:rPr>
              <a:t>EtherNet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691680" y="1341608"/>
            <a:ext cx="7178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/>
            </a:lvl1pPr>
          </a:lstStyle>
          <a:p>
            <a:r>
              <a:rPr lang="en-US" altLang="ko-KR" b="1" dirty="0" smtClean="0">
                <a:solidFill>
                  <a:schemeClr val="tx1"/>
                </a:solidFill>
                <a:latin typeface="+mn-ea"/>
                <a:ea typeface="+mn-ea"/>
              </a:rPr>
              <a:t>UNO-420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868085" y="4745186"/>
            <a:ext cx="836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/>
                </a:solidFill>
                <a:latin typeface="+mn-ea"/>
                <a:ea typeface="+mn-ea"/>
              </a:rPr>
              <a:t>EQ-1</a:t>
            </a:r>
          </a:p>
        </p:txBody>
      </p:sp>
      <p:sp>
        <p:nvSpPr>
          <p:cNvPr id="85" name="직사각형 84"/>
          <p:cNvSpPr/>
          <p:nvPr/>
        </p:nvSpPr>
        <p:spPr>
          <a:xfrm>
            <a:off x="8448710" y="4727089"/>
            <a:ext cx="1006352" cy="576064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442" y="4810108"/>
            <a:ext cx="986511" cy="4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62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38893" y="65246"/>
            <a:ext cx="9302176" cy="517065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lvl="0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 smtClean="0">
                <a:solidFill>
                  <a:schemeClr val="tx1"/>
                </a:solidFill>
                <a:latin typeface="+mn-ea"/>
                <a:ea typeface="+mn-ea"/>
              </a:rPr>
              <a:t>3.</a:t>
            </a:r>
            <a:r>
              <a:rPr lang="ko-KR" altLang="en-US" sz="2800" kern="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2800" kern="0" dirty="0" smtClean="0">
                <a:solidFill>
                  <a:schemeClr val="tx1"/>
                </a:solidFill>
                <a:latin typeface="+mn-ea"/>
                <a:ea typeface="+mn-ea"/>
              </a:rPr>
              <a:t>OHV </a:t>
            </a: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Distribution </a:t>
            </a:r>
            <a:r>
              <a:rPr lang="en-US" altLang="ko-KR" sz="2800" kern="0" dirty="0" smtClean="0">
                <a:solidFill>
                  <a:schemeClr val="tx1"/>
                </a:solidFill>
                <a:latin typeface="+mn-ea"/>
                <a:ea typeface="+mn-ea"/>
              </a:rPr>
              <a:t>Diagram(PC2)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67544" y="1124744"/>
            <a:ext cx="5040560" cy="5400600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777973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+mn-ea"/>
                <a:ea typeface="+mn-ea"/>
              </a:rPr>
              <a:t>VEHICLE</a:t>
            </a:r>
            <a:endParaRPr lang="ko-KR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683" y="934067"/>
            <a:ext cx="576064" cy="114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85076" y="567127"/>
            <a:ext cx="117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/>
                </a:solidFill>
                <a:latin typeface="+mn-ea"/>
                <a:ea typeface="+mn-ea"/>
              </a:rPr>
              <a:t>AP</a:t>
            </a:r>
          </a:p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  <a:ea typeface="+mn-ea"/>
              </a:rPr>
              <a:t>AWK-3131A-EU</a:t>
            </a:r>
            <a:endParaRPr lang="ko-KR" altLang="en-US" sz="9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6031" y="763573"/>
            <a:ext cx="1053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tx1"/>
                </a:solidFill>
                <a:latin typeface="+mn-ea"/>
                <a:ea typeface="+mn-ea"/>
              </a:rPr>
              <a:t>Client</a:t>
            </a:r>
          </a:p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  <a:ea typeface="+mn-ea"/>
              </a:rPr>
              <a:t>AWK-1137C</a:t>
            </a:r>
            <a:endParaRPr lang="ko-KR" altLang="en-US" sz="9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018" y="761849"/>
            <a:ext cx="61436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346241" y="1412776"/>
            <a:ext cx="8766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 dirty="0" smtClean="0">
                <a:solidFill>
                  <a:schemeClr val="tx1"/>
                </a:solidFill>
                <a:latin typeface="+mn-ea"/>
                <a:ea typeface="+mn-ea"/>
              </a:rPr>
              <a:t>주행 </a:t>
            </a:r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UNIT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5636" y="5727854"/>
            <a:ext cx="8473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solidFill>
                  <a:schemeClr val="tx1"/>
                </a:solidFill>
                <a:latin typeface="+mn-ea"/>
                <a:ea typeface="+mn-ea"/>
              </a:rPr>
              <a:t>조향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  <a:latin typeface="+mn-ea"/>
                <a:ea typeface="+mn-ea"/>
              </a:rPr>
              <a:t>UNIT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2774" y="5867234"/>
            <a:ext cx="2119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  <a:latin typeface="+mn-ea"/>
                <a:ea typeface="+mn-ea"/>
              </a:rPr>
              <a:t>Clamp</a:t>
            </a:r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</a:p>
          <a:p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Ezi-SERVOII-SE-PE-42L-A  1.2A</a:t>
            </a:r>
            <a:endParaRPr lang="ko-KR" altLang="en-US" sz="900" b="0" dirty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IN : Ezi-IO-PE-I16N    (10mA)</a:t>
            </a:r>
          </a:p>
          <a:p>
            <a:r>
              <a:rPr lang="en-US" altLang="ko-KR" sz="900" b="0" dirty="0" err="1" smtClean="0">
                <a:solidFill>
                  <a:schemeClr val="tx1"/>
                </a:solidFill>
                <a:latin typeface="+mn-ea"/>
                <a:ea typeface="+mn-ea"/>
              </a:rPr>
              <a:t>Ou</a:t>
            </a:r>
            <a:r>
              <a:rPr lang="en-US" altLang="ko-KR" sz="900" b="0" dirty="0" smtClean="0">
                <a:solidFill>
                  <a:schemeClr val="tx1"/>
                </a:solidFill>
                <a:latin typeface="+mn-ea"/>
                <a:ea typeface="+mn-ea"/>
              </a:rPr>
              <a:t> : Ezi-IO-PE-O16N  (200mA)</a:t>
            </a:r>
          </a:p>
        </p:txBody>
      </p:sp>
      <p:cxnSp>
        <p:nvCxnSpPr>
          <p:cNvPr id="12" name="꺾인 연결선 11"/>
          <p:cNvCxnSpPr>
            <a:stCxn id="87" idx="3"/>
            <a:endCxn id="8" idx="1"/>
          </p:cNvCxnSpPr>
          <p:nvPr/>
        </p:nvCxnSpPr>
        <p:spPr>
          <a:xfrm flipV="1">
            <a:off x="1590625" y="1078555"/>
            <a:ext cx="2253393" cy="584550"/>
          </a:xfrm>
          <a:prstGeom prst="bentConnector3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237854" y="1145241"/>
            <a:ext cx="7178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/>
            </a:lvl1pPr>
          </a:lstStyle>
          <a:p>
            <a:r>
              <a:rPr lang="en-US" altLang="ko-KR" b="1" dirty="0" err="1">
                <a:solidFill>
                  <a:schemeClr val="tx1"/>
                </a:solidFill>
                <a:latin typeface="+mn-ea"/>
                <a:ea typeface="+mn-ea"/>
              </a:rPr>
              <a:t>EtherNet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521" y="974334"/>
            <a:ext cx="576064" cy="114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C:\Documents and Settings\김형태\Local Settings\Temporary Internet Files\Content.IE5\37WJAC3N\MCj04315760000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165" y="3137409"/>
            <a:ext cx="836719" cy="84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359722" y="2373252"/>
            <a:ext cx="8367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/>
                </a:solidFill>
                <a:latin typeface="+mn-ea"/>
                <a:ea typeface="+mn-ea"/>
              </a:rPr>
              <a:t>OCS</a:t>
            </a:r>
          </a:p>
        </p:txBody>
      </p:sp>
      <p:cxnSp>
        <p:nvCxnSpPr>
          <p:cNvPr id="18" name="꺾인 연결선 17"/>
          <p:cNvCxnSpPr>
            <a:stCxn id="20" idx="3"/>
            <a:endCxn id="14" idx="2"/>
          </p:cNvCxnSpPr>
          <p:nvPr/>
        </p:nvCxnSpPr>
        <p:spPr>
          <a:xfrm flipV="1">
            <a:off x="8290521" y="2120200"/>
            <a:ext cx="288032" cy="1186552"/>
          </a:xfrm>
          <a:prstGeom prst="bentConnector2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꺾인 연결선 18"/>
          <p:cNvCxnSpPr>
            <a:stCxn id="20" idx="0"/>
            <a:endCxn id="5" idx="2"/>
          </p:cNvCxnSpPr>
          <p:nvPr/>
        </p:nvCxnSpPr>
        <p:spPr>
          <a:xfrm rot="16200000" flipV="1">
            <a:off x="7309172" y="2629477"/>
            <a:ext cx="1101611" cy="2523"/>
          </a:xfrm>
          <a:prstGeom prst="bentConnector3">
            <a:avLst>
              <a:gd name="adj1" fmla="val 50000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955" y="3181544"/>
            <a:ext cx="858566" cy="25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7858560" y="5391219"/>
            <a:ext cx="836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/>
                </a:solidFill>
                <a:latin typeface="+mn-ea"/>
                <a:ea typeface="+mn-ea"/>
              </a:rPr>
              <a:t>EQ-2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83169" y="4406915"/>
            <a:ext cx="836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/>
                </a:solidFill>
                <a:latin typeface="+mn-ea"/>
                <a:ea typeface="+mn-ea"/>
              </a:rPr>
              <a:t>MTL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8430453" y="6017096"/>
            <a:ext cx="1006352" cy="576064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85" y="6100115"/>
            <a:ext cx="986511" cy="4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7854569" y="6011804"/>
            <a:ext cx="836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/>
                </a:solidFill>
                <a:latin typeface="+mn-ea"/>
                <a:ea typeface="+mn-ea"/>
              </a:rPr>
              <a:t>EQ-3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7359722" y="2634862"/>
            <a:ext cx="2095340" cy="1343780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58560" y="4148305"/>
            <a:ext cx="7199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 b="1"/>
            </a:lvl1pPr>
          </a:lstStyle>
          <a:p>
            <a:r>
              <a:rPr lang="en-US" altLang="ko-KR" dirty="0" err="1">
                <a:solidFill>
                  <a:schemeClr val="tx1"/>
                </a:solidFill>
                <a:latin typeface="+mn-ea"/>
                <a:ea typeface="+mn-ea"/>
              </a:rPr>
              <a:t>EtherNet</a:t>
            </a:r>
            <a:endParaRPr lang="ko-KR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536" y="578437"/>
            <a:ext cx="523876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8439185" y="5373122"/>
            <a:ext cx="1006352" cy="576064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917" y="5456141"/>
            <a:ext cx="986511" cy="4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8447917" y="4068201"/>
            <a:ext cx="1006352" cy="576064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649" y="4131496"/>
            <a:ext cx="986511" cy="4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3437399" y="5706880"/>
            <a:ext cx="81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  <a:ea typeface="+mn-ea"/>
              </a:rPr>
              <a:t>Conveyor</a:t>
            </a:r>
          </a:p>
          <a:p>
            <a:r>
              <a:rPr lang="en-US" altLang="ko-KR" sz="900" dirty="0" smtClean="0">
                <a:solidFill>
                  <a:schemeClr val="tx1"/>
                </a:solidFill>
                <a:latin typeface="+mn-ea"/>
                <a:ea typeface="+mn-ea"/>
              </a:rPr>
              <a:t>CB-016N6</a:t>
            </a:r>
          </a:p>
        </p:txBody>
      </p:sp>
      <p:pic>
        <p:nvPicPr>
          <p:cNvPr id="34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979" y="2067178"/>
            <a:ext cx="831249" cy="51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5871485" y="2625073"/>
            <a:ext cx="1025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Maintenance</a:t>
            </a:r>
            <a:r>
              <a:rPr lang="ko-KR" altLang="en-US" sz="900" b="1" dirty="0" smtClean="0">
                <a:solidFill>
                  <a:schemeClr val="tx1"/>
                </a:solidFill>
                <a:latin typeface="+mn-ea"/>
                <a:ea typeface="+mn-ea"/>
              </a:rPr>
              <a:t>용</a:t>
            </a:r>
            <a:endParaRPr lang="en-US" altLang="ko-KR" sz="900" b="1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900" b="1" dirty="0">
                <a:solidFill>
                  <a:schemeClr val="tx1"/>
                </a:solidFill>
                <a:latin typeface="+mn-ea"/>
                <a:ea typeface="+mn-ea"/>
              </a:rPr>
              <a:t>Galaxy </a:t>
            </a:r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Tab</a:t>
            </a:r>
            <a:endParaRPr lang="en-US" altLang="ko-KR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36" name="꺾인 연결선 35"/>
          <p:cNvCxnSpPr>
            <a:stCxn id="16" idx="1"/>
            <a:endCxn id="20" idx="2"/>
          </p:cNvCxnSpPr>
          <p:nvPr/>
        </p:nvCxnSpPr>
        <p:spPr>
          <a:xfrm rot="10800000">
            <a:off x="7861239" y="3431960"/>
            <a:ext cx="746927" cy="126067"/>
          </a:xfrm>
          <a:prstGeom prst="bentConnector2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47863" y="2708920"/>
            <a:ext cx="379845" cy="38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3806828" y="2708920"/>
            <a:ext cx="1557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solidFill>
                  <a:srgbClr val="FF0000"/>
                </a:solidFill>
                <a:latin typeface="+mn-ea"/>
                <a:ea typeface="+mn-ea"/>
              </a:rPr>
              <a:t>OPTICAL READING</a:t>
            </a:r>
            <a:endParaRPr lang="en-US" altLang="ko-KR" sz="800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en-US" altLang="ko-KR" sz="800" b="0" dirty="0">
                <a:solidFill>
                  <a:schemeClr val="tx1"/>
                </a:solidFill>
                <a:latin typeface="+mn-ea"/>
                <a:ea typeface="+mn-ea"/>
              </a:rPr>
              <a:t>PXV100-F200-R4-V19</a:t>
            </a:r>
            <a:endParaRPr lang="ko-KR" altLang="en-US" sz="8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39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624" y="3150832"/>
            <a:ext cx="391372" cy="39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3806827" y="3149549"/>
            <a:ext cx="1650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err="1" smtClean="0">
                <a:solidFill>
                  <a:srgbClr val="FF0000"/>
                </a:solidFill>
                <a:latin typeface="+mn-ea"/>
                <a:ea typeface="+mn-ea"/>
              </a:rPr>
              <a:t>로봇레이져센서</a:t>
            </a:r>
            <a:r>
              <a:rPr lang="en-US" altLang="ko-KR" sz="800" b="1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800" dirty="0" smtClean="0">
                <a:solidFill>
                  <a:srgbClr val="FF0000"/>
                </a:solidFill>
                <a:latin typeface="+mn-ea"/>
                <a:ea typeface="+mn-ea"/>
              </a:rPr>
              <a:t>장해물감지</a:t>
            </a:r>
            <a:r>
              <a:rPr lang="en-US" altLang="ko-KR" sz="800" dirty="0" smtClean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endParaRPr lang="en-US" altLang="ko-KR" sz="800" b="1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en-US" altLang="ko-KR" sz="800" b="0" dirty="0" smtClean="0">
                <a:solidFill>
                  <a:schemeClr val="tx1"/>
                </a:solidFill>
                <a:latin typeface="+mn-ea"/>
                <a:ea typeface="+mn-ea"/>
              </a:rPr>
              <a:t>UBG-05LN</a:t>
            </a:r>
            <a:endParaRPr lang="ko-KR" altLang="en-US" sz="8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26284" y="2741904"/>
            <a:ext cx="5265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RS485</a:t>
            </a:r>
            <a:endParaRPr lang="ko-KR" altLang="en-US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13441" y="3181916"/>
            <a:ext cx="5265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RS232</a:t>
            </a:r>
            <a:endParaRPr lang="ko-KR" altLang="en-US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3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03071">
            <a:off x="7011528" y="1075184"/>
            <a:ext cx="305456" cy="46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55163">
            <a:off x="6831910" y="557175"/>
            <a:ext cx="305456" cy="46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1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913" y="1701555"/>
            <a:ext cx="345380" cy="27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1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470" y="548680"/>
            <a:ext cx="345380" cy="27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1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2878">
            <a:off x="3393705" y="3686104"/>
            <a:ext cx="424110" cy="29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2626284" y="3664906"/>
            <a:ext cx="5265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tx1"/>
                </a:solidFill>
                <a:latin typeface="+mn-ea"/>
              </a:rPr>
              <a:t>RS485</a:t>
            </a:r>
            <a:endParaRPr lang="ko-KR" altLang="en-US" sz="9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812025" y="3549894"/>
            <a:ext cx="1185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solidFill>
                  <a:srgbClr val="FF0000"/>
                </a:solidFill>
                <a:latin typeface="+mn-ea"/>
                <a:ea typeface="+mn-ea"/>
              </a:rPr>
              <a:t>BATTERY</a:t>
            </a:r>
            <a:endParaRPr lang="en-US" altLang="ko-KR" sz="800" b="1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en-US" altLang="ko-KR" sz="800" b="0" dirty="0" smtClean="0">
                <a:solidFill>
                  <a:schemeClr val="tx1"/>
                </a:solidFill>
                <a:latin typeface="+mn-ea"/>
                <a:ea typeface="+mn-ea"/>
              </a:rPr>
              <a:t>LM-MOTOR-50V-70AH-X4COM</a:t>
            </a:r>
            <a:endParaRPr lang="ko-KR" altLang="en-US" sz="8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51" name="꺾인 연결선 50"/>
          <p:cNvCxnSpPr>
            <a:stCxn id="87" idx="2"/>
            <a:endCxn id="37" idx="3"/>
          </p:cNvCxnSpPr>
          <p:nvPr/>
        </p:nvCxnSpPr>
        <p:spPr>
          <a:xfrm rot="16200000" flipH="1">
            <a:off x="1926876" y="1481828"/>
            <a:ext cx="760701" cy="208127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꺾인 연결선 51"/>
          <p:cNvCxnSpPr>
            <a:stCxn id="87" idx="2"/>
            <a:endCxn id="39" idx="1"/>
          </p:cNvCxnSpPr>
          <p:nvPr/>
        </p:nvCxnSpPr>
        <p:spPr>
          <a:xfrm rot="16200000" flipH="1">
            <a:off x="1719256" y="1689447"/>
            <a:ext cx="1207701" cy="211303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52"/>
          <p:cNvCxnSpPr>
            <a:stCxn id="87" idx="2"/>
            <a:endCxn id="47" idx="1"/>
          </p:cNvCxnSpPr>
          <p:nvPr/>
        </p:nvCxnSpPr>
        <p:spPr>
          <a:xfrm rot="16200000" flipH="1">
            <a:off x="1474325" y="1934378"/>
            <a:ext cx="1712786" cy="212825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20" y="5224479"/>
            <a:ext cx="308133" cy="126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556" y="5206597"/>
            <a:ext cx="333201" cy="58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859" y="5206597"/>
            <a:ext cx="334681" cy="576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58" y="5206597"/>
            <a:ext cx="333201" cy="58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110" y="5206597"/>
            <a:ext cx="334681" cy="576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5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825" y="5283781"/>
            <a:ext cx="370185" cy="43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0" name="꺾인 연결선 59"/>
          <p:cNvCxnSpPr>
            <a:stCxn id="87" idx="1"/>
            <a:endCxn id="54" idx="0"/>
          </p:cNvCxnSpPr>
          <p:nvPr/>
        </p:nvCxnSpPr>
        <p:spPr>
          <a:xfrm rot="10800000" flipV="1">
            <a:off x="788487" y="1663105"/>
            <a:ext cx="154066" cy="3561374"/>
          </a:xfrm>
          <a:prstGeom prst="bentConnector2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꺾인 연결선 60"/>
          <p:cNvCxnSpPr>
            <a:stCxn id="55" idx="0"/>
            <a:endCxn id="54" idx="0"/>
          </p:cNvCxnSpPr>
          <p:nvPr/>
        </p:nvCxnSpPr>
        <p:spPr>
          <a:xfrm rot="16200000" flipH="1" flipV="1">
            <a:off x="1121381" y="4873703"/>
            <a:ext cx="17882" cy="683670"/>
          </a:xfrm>
          <a:prstGeom prst="bentConnector3">
            <a:avLst>
              <a:gd name="adj1" fmla="val -1193155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꺾인 연결선 61"/>
          <p:cNvCxnSpPr>
            <a:stCxn id="57" idx="0"/>
            <a:endCxn id="55" idx="0"/>
          </p:cNvCxnSpPr>
          <p:nvPr/>
        </p:nvCxnSpPr>
        <p:spPr>
          <a:xfrm rot="16200000" flipV="1">
            <a:off x="1645708" y="5033046"/>
            <a:ext cx="12700" cy="347102"/>
          </a:xfrm>
          <a:prstGeom prst="bentConnector3">
            <a:avLst>
              <a:gd name="adj1" fmla="val 1800000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62"/>
          <p:cNvCxnSpPr>
            <a:stCxn id="56" idx="0"/>
            <a:endCxn id="57" idx="0"/>
          </p:cNvCxnSpPr>
          <p:nvPr/>
        </p:nvCxnSpPr>
        <p:spPr>
          <a:xfrm rot="16200000" flipV="1">
            <a:off x="1986230" y="5039626"/>
            <a:ext cx="12700" cy="333941"/>
          </a:xfrm>
          <a:prstGeom prst="bentConnector3">
            <a:avLst>
              <a:gd name="adj1" fmla="val 1800000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꺾인 연결선 63"/>
          <p:cNvCxnSpPr>
            <a:stCxn id="58" idx="0"/>
            <a:endCxn id="56" idx="0"/>
          </p:cNvCxnSpPr>
          <p:nvPr/>
        </p:nvCxnSpPr>
        <p:spPr>
          <a:xfrm rot="16200000" flipV="1">
            <a:off x="2332326" y="5027471"/>
            <a:ext cx="12700" cy="358251"/>
          </a:xfrm>
          <a:prstGeom prst="bentConnector3">
            <a:avLst>
              <a:gd name="adj1" fmla="val 1800000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53" y="5224479"/>
            <a:ext cx="308133" cy="126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7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701" y="5364195"/>
            <a:ext cx="796924" cy="286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7" name="꺾인 연결선 66"/>
          <p:cNvCxnSpPr>
            <a:stCxn id="66" idx="0"/>
            <a:endCxn id="58" idx="3"/>
          </p:cNvCxnSpPr>
          <p:nvPr/>
        </p:nvCxnSpPr>
        <p:spPr>
          <a:xfrm rot="16200000" flipH="1" flipV="1">
            <a:off x="3199605" y="4843380"/>
            <a:ext cx="130743" cy="1172372"/>
          </a:xfrm>
          <a:prstGeom prst="bentConnector4">
            <a:avLst>
              <a:gd name="adj1" fmla="val -81595"/>
              <a:gd name="adj2" fmla="val 6699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 rot="16200000">
            <a:off x="288247" y="3321672"/>
            <a:ext cx="7178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/>
            </a:lvl1pPr>
          </a:lstStyle>
          <a:p>
            <a:r>
              <a:rPr lang="en-US" altLang="ko-KR" b="1" dirty="0" err="1">
                <a:solidFill>
                  <a:schemeClr val="tx1"/>
                </a:solidFill>
                <a:latin typeface="+mn-ea"/>
                <a:ea typeface="+mn-ea"/>
              </a:rPr>
              <a:t>EtherNet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70" name="꺾인 연결선 69"/>
          <p:cNvCxnSpPr>
            <a:stCxn id="32" idx="1"/>
            <a:endCxn id="20" idx="2"/>
          </p:cNvCxnSpPr>
          <p:nvPr/>
        </p:nvCxnSpPr>
        <p:spPr>
          <a:xfrm rot="10800000">
            <a:off x="7861239" y="3431960"/>
            <a:ext cx="595411" cy="924275"/>
          </a:xfrm>
          <a:prstGeom prst="bentConnector2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5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60033" y="5283781"/>
            <a:ext cx="370185" cy="43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2" name="꺾인 연결선 71"/>
          <p:cNvCxnSpPr>
            <a:stCxn id="59" idx="0"/>
            <a:endCxn id="1028" idx="2"/>
          </p:cNvCxnSpPr>
          <p:nvPr/>
        </p:nvCxnSpPr>
        <p:spPr>
          <a:xfrm rot="16200000" flipV="1">
            <a:off x="3656430" y="4317293"/>
            <a:ext cx="879204" cy="105377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꺾인 연결선 72"/>
          <p:cNvCxnSpPr>
            <a:stCxn id="71" idx="1"/>
            <a:endCxn id="1028" idx="2"/>
          </p:cNvCxnSpPr>
          <p:nvPr/>
        </p:nvCxnSpPr>
        <p:spPr>
          <a:xfrm rot="16200000" flipV="1">
            <a:off x="3852040" y="4121684"/>
            <a:ext cx="910193" cy="147598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3"/>
          <p:cNvCxnSpPr>
            <a:stCxn id="65" idx="0"/>
            <a:endCxn id="54" idx="0"/>
          </p:cNvCxnSpPr>
          <p:nvPr/>
        </p:nvCxnSpPr>
        <p:spPr>
          <a:xfrm rot="16200000" flipV="1">
            <a:off x="942554" y="5070412"/>
            <a:ext cx="12700" cy="308133"/>
          </a:xfrm>
          <a:prstGeom prst="bentConnector3">
            <a:avLst>
              <a:gd name="adj1" fmla="val 1860000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2629242" y="1754284"/>
            <a:ext cx="8835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/>
            </a:lvl1pPr>
          </a:lstStyle>
          <a:p>
            <a:r>
              <a:rPr lang="en-US" altLang="ko-KR" b="1" dirty="0" smtClean="0">
                <a:solidFill>
                  <a:schemeClr val="tx1"/>
                </a:solidFill>
                <a:latin typeface="+mn-ea"/>
                <a:ea typeface="+mn-ea"/>
              </a:rPr>
              <a:t>CAN open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76" name="그림 7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346241" y="1638363"/>
            <a:ext cx="712171" cy="671680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3260855" y="2294410"/>
            <a:ext cx="1969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/>
            </a:lvl1pPr>
          </a:lstStyle>
          <a:p>
            <a:r>
              <a:rPr lang="en-US" altLang="ko-KR" dirty="0">
                <a:solidFill>
                  <a:srgbClr val="FF0000"/>
                </a:solidFill>
                <a:latin typeface="+mn-ea"/>
                <a:ea typeface="+mn-ea"/>
              </a:rPr>
              <a:t>Motor </a:t>
            </a:r>
            <a:r>
              <a:rPr lang="en-US" altLang="ko-KR" dirty="0" smtClean="0">
                <a:solidFill>
                  <a:srgbClr val="FF0000"/>
                </a:solidFill>
                <a:latin typeface="+mn-ea"/>
                <a:ea typeface="+mn-ea"/>
              </a:rPr>
              <a:t>Driver 600W</a:t>
            </a:r>
            <a:endParaRPr lang="en-US" altLang="ko-KR" dirty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DIS-2 48/10 FB (</a:t>
            </a:r>
            <a:r>
              <a:rPr lang="en-US" altLang="ko-KR" b="0" dirty="0" err="1">
                <a:solidFill>
                  <a:schemeClr val="tx1"/>
                </a:solidFill>
                <a:latin typeface="+mn-ea"/>
                <a:ea typeface="+mn-ea"/>
              </a:rPr>
              <a:t>Metronix</a:t>
            </a:r>
            <a:r>
              <a:rPr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독일</a:t>
            </a:r>
            <a:r>
              <a:rPr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)</a:t>
            </a:r>
          </a:p>
        </p:txBody>
      </p:sp>
      <p:cxnSp>
        <p:nvCxnSpPr>
          <p:cNvPr id="78" name="꺾인 연결선 77"/>
          <p:cNvCxnSpPr>
            <a:stCxn id="87" idx="2"/>
            <a:endCxn id="76" idx="1"/>
          </p:cNvCxnSpPr>
          <p:nvPr/>
        </p:nvCxnSpPr>
        <p:spPr>
          <a:xfrm rot="5400000" flipH="1" flipV="1">
            <a:off x="2222459" y="1018333"/>
            <a:ext cx="167912" cy="2079652"/>
          </a:xfrm>
          <a:prstGeom prst="bentConnector4">
            <a:avLst>
              <a:gd name="adj1" fmla="val -136143"/>
              <a:gd name="adj2" fmla="val 57791"/>
            </a:avLst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그림 7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51949" y="1638363"/>
            <a:ext cx="712171" cy="671680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2786844" y="4814502"/>
            <a:ext cx="5265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I/O</a:t>
            </a:r>
            <a:endParaRPr lang="ko-KR" altLang="en-US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94837" y="4737932"/>
            <a:ext cx="7178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/>
            </a:lvl1pPr>
          </a:lstStyle>
          <a:p>
            <a:r>
              <a:rPr lang="en-US" altLang="ko-KR" b="1" dirty="0" err="1">
                <a:solidFill>
                  <a:schemeClr val="tx1"/>
                </a:solidFill>
                <a:latin typeface="+mn-ea"/>
                <a:ea typeface="+mn-ea"/>
              </a:rPr>
              <a:t>EtherNet</a:t>
            </a:r>
            <a:endParaRPr lang="ko-KR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647251" y="1369682"/>
            <a:ext cx="10400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900"/>
            </a:lvl1pPr>
          </a:lstStyle>
          <a:p>
            <a:r>
              <a:rPr lang="en-US" altLang="ko-KR" dirty="0">
                <a:solidFill>
                  <a:schemeClr val="tx1"/>
                </a:solidFill>
              </a:rPr>
              <a:t>UNO-1372G-J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868085" y="4745186"/>
            <a:ext cx="836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solidFill>
                  <a:schemeClr val="tx1"/>
                </a:solidFill>
                <a:latin typeface="+mn-ea"/>
                <a:ea typeface="+mn-ea"/>
              </a:rPr>
              <a:t>EQ-1</a:t>
            </a:r>
          </a:p>
        </p:txBody>
      </p:sp>
      <p:sp>
        <p:nvSpPr>
          <p:cNvPr id="85" name="직사각형 84"/>
          <p:cNvSpPr/>
          <p:nvPr/>
        </p:nvSpPr>
        <p:spPr>
          <a:xfrm>
            <a:off x="8448710" y="4727089"/>
            <a:ext cx="1006352" cy="576064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442" y="4810108"/>
            <a:ext cx="986511" cy="4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2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53" y="1184095"/>
            <a:ext cx="648072" cy="95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3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3895" y="3745272"/>
            <a:ext cx="253850" cy="64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400" y="4379138"/>
            <a:ext cx="333049" cy="38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9" y="4326704"/>
            <a:ext cx="521032" cy="42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TextBox 88"/>
          <p:cNvSpPr txBox="1"/>
          <p:nvPr/>
        </p:nvSpPr>
        <p:spPr>
          <a:xfrm>
            <a:off x="2430448" y="4375854"/>
            <a:ext cx="664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  <a:latin typeface="+mn-ea"/>
                <a:ea typeface="+mn-ea"/>
              </a:rPr>
              <a:t>PLC</a:t>
            </a:r>
            <a:endParaRPr lang="en-US" altLang="ko-KR" sz="900" b="1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en-US" altLang="ko-KR" sz="900" b="0" dirty="0">
                <a:solidFill>
                  <a:schemeClr val="tx1"/>
                </a:solidFill>
                <a:latin typeface="+mn-ea"/>
                <a:ea typeface="+mn-ea"/>
              </a:rPr>
              <a:t>KV-8000</a:t>
            </a:r>
            <a:endParaRPr lang="ko-KR" altLang="en-US" sz="9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90" name="꺾인 연결선 89"/>
          <p:cNvCxnSpPr>
            <a:stCxn id="88" idx="1"/>
          </p:cNvCxnSpPr>
          <p:nvPr/>
        </p:nvCxnSpPr>
        <p:spPr>
          <a:xfrm rot="16200000" flipH="1">
            <a:off x="920717" y="4065024"/>
            <a:ext cx="421544" cy="681338"/>
          </a:xfrm>
          <a:prstGeom prst="bentConnector2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264" y="4067996"/>
            <a:ext cx="363764" cy="336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TextBox 95"/>
          <p:cNvSpPr txBox="1"/>
          <p:nvPr/>
        </p:nvSpPr>
        <p:spPr>
          <a:xfrm>
            <a:off x="3851163" y="4056195"/>
            <a:ext cx="1379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solidFill>
                  <a:srgbClr val="FF0000"/>
                </a:solidFill>
                <a:latin typeface="+mn-ea"/>
                <a:ea typeface="+mn-ea"/>
              </a:rPr>
              <a:t>조향제어</a:t>
            </a:r>
            <a:r>
              <a:rPr lang="en-US" altLang="ko-KR" sz="800" dirty="0" smtClean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ko-KR" altLang="en-US" sz="800" dirty="0" err="1" smtClean="0">
                <a:solidFill>
                  <a:srgbClr val="FF0000"/>
                </a:solidFill>
                <a:latin typeface="+mn-ea"/>
                <a:ea typeface="+mn-ea"/>
              </a:rPr>
              <a:t>아두이노</a:t>
            </a:r>
            <a:r>
              <a:rPr lang="ko-KR" altLang="en-US" sz="800" dirty="0" smtClean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ko-KR" sz="800" dirty="0" smtClean="0">
                <a:solidFill>
                  <a:srgbClr val="FF0000"/>
                </a:solidFill>
                <a:latin typeface="+mn-ea"/>
                <a:ea typeface="+mn-ea"/>
              </a:rPr>
              <a:t>PWM)</a:t>
            </a:r>
            <a:endParaRPr lang="en-US" altLang="ko-KR" sz="800" b="1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en-US" altLang="ko-KR" sz="800" dirty="0">
                <a:solidFill>
                  <a:schemeClr val="tx1"/>
                </a:solidFill>
              </a:rPr>
              <a:t>FA-DUINO-12R</a:t>
            </a:r>
            <a:r>
              <a:rPr lang="en-US" altLang="ko-KR" sz="800" dirty="0"/>
              <a:t>A</a:t>
            </a:r>
            <a:endParaRPr lang="ko-KR" altLang="en-US" sz="8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98" name="꺾인 연결선 97"/>
          <p:cNvCxnSpPr>
            <a:stCxn id="87" idx="2"/>
            <a:endCxn id="1028" idx="1"/>
          </p:cNvCxnSpPr>
          <p:nvPr/>
        </p:nvCxnSpPr>
        <p:spPr>
          <a:xfrm rot="16200000" flipH="1">
            <a:off x="1279840" y="2128863"/>
            <a:ext cx="2094172" cy="212067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2607216" y="4016080"/>
            <a:ext cx="5265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solidFill>
                  <a:schemeClr val="tx1"/>
                </a:solidFill>
                <a:latin typeface="+mn-ea"/>
                <a:ea typeface="+mn-ea"/>
              </a:rPr>
              <a:t>RS232</a:t>
            </a:r>
            <a:endParaRPr lang="ko-KR" altLang="en-US" sz="9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855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38893" y="65246"/>
            <a:ext cx="9302176" cy="517065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lvl="0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ko-KR" altLang="en-US" sz="2800" kern="0" dirty="0" smtClean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2800" kern="0" dirty="0" smtClean="0">
                <a:solidFill>
                  <a:schemeClr val="tx1"/>
                </a:solidFill>
                <a:latin typeface="+mn-ea"/>
                <a:ea typeface="+mn-ea"/>
              </a:rPr>
              <a:t>OHV </a:t>
            </a:r>
            <a:r>
              <a:rPr lang="ko-KR" altLang="en-US" sz="2800" kern="0" dirty="0" smtClean="0">
                <a:solidFill>
                  <a:schemeClr val="tx1"/>
                </a:solidFill>
                <a:latin typeface="+mn-ea"/>
                <a:ea typeface="+mn-ea"/>
              </a:rPr>
              <a:t>부품자료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8750" y="2802281"/>
            <a:ext cx="792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/>
                </a:solidFill>
              </a:rPr>
              <a:t>MC</a:t>
            </a:r>
          </a:p>
        </p:txBody>
      </p:sp>
      <p:cxnSp>
        <p:nvCxnSpPr>
          <p:cNvPr id="6" name="꺾인 연결선 5"/>
          <p:cNvCxnSpPr>
            <a:stCxn id="16" idx="2"/>
            <a:endCxn id="4099" idx="0"/>
          </p:cNvCxnSpPr>
          <p:nvPr/>
        </p:nvCxnSpPr>
        <p:spPr bwMode="auto">
          <a:xfrm rot="5400000">
            <a:off x="1444503" y="2382888"/>
            <a:ext cx="536576" cy="214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직사각형 15"/>
          <p:cNvSpPr/>
          <p:nvPr/>
        </p:nvSpPr>
        <p:spPr>
          <a:xfrm>
            <a:off x="1551846" y="1899649"/>
            <a:ext cx="324036" cy="21602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>
              <a:rot lat="20400000" lon="21594000" rev="21594000"/>
            </a:camera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000" b="0" kern="0" dirty="0" smtClean="0">
              <a:latin typeface="+mn-ea"/>
            </a:endParaRPr>
          </a:p>
        </p:txBody>
      </p:sp>
      <p:cxnSp>
        <p:nvCxnSpPr>
          <p:cNvPr id="19" name="직선 연결선 18"/>
          <p:cNvCxnSpPr>
            <a:stCxn id="16" idx="0"/>
            <a:endCxn id="20" idx="4"/>
          </p:cNvCxnSpPr>
          <p:nvPr/>
        </p:nvCxnSpPr>
        <p:spPr bwMode="auto">
          <a:xfrm flipH="1" flipV="1">
            <a:off x="1712640" y="1597611"/>
            <a:ext cx="1224" cy="30203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723754" y="1404845"/>
            <a:ext cx="828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chemeClr val="tx1"/>
                </a:solidFill>
              </a:rPr>
              <a:t>충전포</a:t>
            </a:r>
            <a:r>
              <a:rPr lang="ko-KR" altLang="en-US" sz="1000" dirty="0">
                <a:solidFill>
                  <a:schemeClr val="tx1"/>
                </a:solidFill>
              </a:rPr>
              <a:t>트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1604628" y="1392619"/>
            <a:ext cx="216024" cy="204992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>
              <a:rot lat="20400000" lon="21594000" rev="21594000"/>
            </a:camera>
            <a:lightRig rig="threePt" dir="t"/>
          </a:scene3d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000" b="0" kern="0" dirty="0" smtClean="0">
              <a:latin typeface="+mn-ea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782" y="2652249"/>
            <a:ext cx="371869" cy="47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" name="꺾인 연결선 28"/>
          <p:cNvCxnSpPr>
            <a:stCxn id="16" idx="2"/>
          </p:cNvCxnSpPr>
          <p:nvPr/>
        </p:nvCxnSpPr>
        <p:spPr bwMode="auto">
          <a:xfrm rot="16200000" flipH="1">
            <a:off x="3258730" y="570807"/>
            <a:ext cx="293421" cy="338315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791" y="2146902"/>
            <a:ext cx="744057" cy="52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809" y="2258596"/>
            <a:ext cx="225747" cy="30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2843062" y="1792366"/>
            <a:ext cx="957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tx1"/>
                </a:solidFill>
              </a:rPr>
              <a:t>DC-DC </a:t>
            </a:r>
            <a:r>
              <a:rPr lang="en-US" altLang="ko-KR" sz="1000" dirty="0" smtClean="0">
                <a:solidFill>
                  <a:schemeClr val="tx1"/>
                </a:solidFill>
              </a:rPr>
              <a:t>CON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48/24V</a:t>
            </a: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257" y="2258596"/>
            <a:ext cx="225747" cy="30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5169024" y="2248066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tx1"/>
                </a:solidFill>
              </a:rPr>
              <a:t>GENERAL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467" y="2671285"/>
            <a:ext cx="225747" cy="30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4" name="직선 연결선 43"/>
          <p:cNvCxnSpPr>
            <a:stCxn id="45" idx="3"/>
          </p:cNvCxnSpPr>
          <p:nvPr/>
        </p:nvCxnSpPr>
        <p:spPr bwMode="auto">
          <a:xfrm>
            <a:off x="4410214" y="2821783"/>
            <a:ext cx="68680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TextBox 50"/>
          <p:cNvSpPr txBox="1"/>
          <p:nvPr/>
        </p:nvSpPr>
        <p:spPr>
          <a:xfrm>
            <a:off x="5188828" y="2679714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tx1"/>
                </a:solidFill>
              </a:rPr>
              <a:t>SAFETY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467" y="3101453"/>
            <a:ext cx="225747" cy="30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5" name="직선 연결선 54"/>
          <p:cNvCxnSpPr>
            <a:stCxn id="54" idx="3"/>
          </p:cNvCxnSpPr>
          <p:nvPr/>
        </p:nvCxnSpPr>
        <p:spPr bwMode="auto">
          <a:xfrm>
            <a:off x="4410214" y="3251951"/>
            <a:ext cx="68680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5188828" y="3109882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tx1"/>
                </a:solidFill>
              </a:rPr>
              <a:t>SERVO CONTROL</a:t>
            </a:r>
            <a:endParaRPr lang="en-US" altLang="ko-KR" sz="1000" dirty="0" smtClean="0">
              <a:solidFill>
                <a:schemeClr val="tx1"/>
              </a:solidFill>
            </a:endParaRPr>
          </a:p>
        </p:txBody>
      </p:sp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257" y="3501008"/>
            <a:ext cx="225747" cy="30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8" name="직선 연결선 57"/>
          <p:cNvCxnSpPr>
            <a:stCxn id="57" idx="3"/>
          </p:cNvCxnSpPr>
          <p:nvPr/>
        </p:nvCxnSpPr>
        <p:spPr bwMode="auto">
          <a:xfrm>
            <a:off x="4418004" y="3651506"/>
            <a:ext cx="68680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9" name="TextBox 58"/>
          <p:cNvSpPr txBox="1"/>
          <p:nvPr/>
        </p:nvSpPr>
        <p:spPr>
          <a:xfrm>
            <a:off x="5196618" y="3509437"/>
            <a:ext cx="1196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chemeClr val="tx1"/>
                </a:solidFill>
              </a:rPr>
              <a:t>구동전원</a:t>
            </a:r>
            <a:r>
              <a:rPr lang="en-US" altLang="ko-KR" sz="1000" dirty="0" smtClean="0">
                <a:solidFill>
                  <a:schemeClr val="tx1"/>
                </a:solidFill>
              </a:rPr>
              <a:t>/IO</a:t>
            </a: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086" y="1651066"/>
            <a:ext cx="592822" cy="87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319" y="1865095"/>
            <a:ext cx="250519" cy="636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31" y="1748630"/>
            <a:ext cx="761019" cy="784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그림 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6336" y="4508540"/>
            <a:ext cx="535057" cy="504636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5038" y="4508540"/>
            <a:ext cx="535057" cy="504636"/>
          </a:xfrm>
          <a:prstGeom prst="rect">
            <a:avLst/>
          </a:prstGeom>
        </p:spPr>
      </p:pic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651" y="4023238"/>
            <a:ext cx="308133" cy="126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787" y="4005356"/>
            <a:ext cx="333201" cy="58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090" y="4005356"/>
            <a:ext cx="334681" cy="576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889" y="4005356"/>
            <a:ext cx="333201" cy="58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341" y="4005356"/>
            <a:ext cx="334681" cy="576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484" y="4082540"/>
            <a:ext cx="370185" cy="43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784" y="4023238"/>
            <a:ext cx="308133" cy="126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7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360" y="4162954"/>
            <a:ext cx="796924" cy="286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692" y="4082540"/>
            <a:ext cx="370185" cy="43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056" y="1886341"/>
            <a:ext cx="527331" cy="612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74"/>
          <p:cNvSpPr txBox="1"/>
          <p:nvPr/>
        </p:nvSpPr>
        <p:spPr>
          <a:xfrm>
            <a:off x="4085030" y="5373216"/>
            <a:ext cx="828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/>
                </a:solidFill>
              </a:rPr>
              <a:t>1.2A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899049" y="4556986"/>
            <a:ext cx="84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solidFill>
                  <a:schemeClr val="tx1"/>
                </a:solidFill>
                <a:latin typeface="+mn-ea"/>
                <a:ea typeface="+mn-ea"/>
              </a:rPr>
              <a:t>조향</a:t>
            </a:r>
            <a:r>
              <a:rPr lang="ko-KR" altLang="en-US" sz="90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900" dirty="0" smtClean="0">
                <a:solidFill>
                  <a:schemeClr val="tx1"/>
                </a:solidFill>
                <a:latin typeface="+mn-ea"/>
                <a:ea typeface="+mn-ea"/>
              </a:rPr>
              <a:t>UNIT</a:t>
            </a:r>
          </a:p>
          <a:p>
            <a:r>
              <a:rPr lang="en-US" altLang="ko-KR" sz="900" dirty="0">
                <a:solidFill>
                  <a:schemeClr val="tx1"/>
                </a:solidFill>
                <a:latin typeface="+mn-ea"/>
                <a:ea typeface="+mn-ea"/>
              </a:rPr>
              <a:t>RM502-2P</a:t>
            </a:r>
            <a:endParaRPr lang="en-US" altLang="ko-KR" sz="900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77" name="직선 연결선 76"/>
          <p:cNvCxnSpPr/>
          <p:nvPr/>
        </p:nvCxnSpPr>
        <p:spPr bwMode="auto">
          <a:xfrm>
            <a:off x="1943939" y="3068960"/>
            <a:ext cx="68680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TextBox 77"/>
          <p:cNvSpPr txBox="1"/>
          <p:nvPr/>
        </p:nvSpPr>
        <p:spPr>
          <a:xfrm>
            <a:off x="2399766" y="3042707"/>
            <a:ext cx="1196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chemeClr val="tx1"/>
                </a:solidFill>
              </a:rPr>
              <a:t>구동전원</a:t>
            </a:r>
            <a:r>
              <a:rPr lang="en-US" altLang="ko-KR" sz="1000" dirty="0" smtClean="0">
                <a:solidFill>
                  <a:schemeClr val="tx1"/>
                </a:solidFill>
              </a:rPr>
              <a:t>/IO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46957" y="1807606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/>
                </a:solidFill>
              </a:rPr>
              <a:t>Battery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48/48V</a:t>
            </a:r>
          </a:p>
        </p:txBody>
      </p:sp>
      <p:cxnSp>
        <p:nvCxnSpPr>
          <p:cNvPr id="80" name="직선 연결선 79"/>
          <p:cNvCxnSpPr>
            <a:stCxn id="4099" idx="2"/>
            <a:endCxn id="63" idx="0"/>
          </p:cNvCxnSpPr>
          <p:nvPr/>
        </p:nvCxnSpPr>
        <p:spPr bwMode="auto">
          <a:xfrm>
            <a:off x="1711717" y="3126799"/>
            <a:ext cx="2148" cy="138174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3" name="꺾인 연결선 82"/>
          <p:cNvCxnSpPr>
            <a:stCxn id="4099" idx="2"/>
            <a:endCxn id="64" idx="0"/>
          </p:cNvCxnSpPr>
          <p:nvPr/>
        </p:nvCxnSpPr>
        <p:spPr bwMode="auto">
          <a:xfrm rot="16200000" flipH="1">
            <a:off x="1301272" y="3537244"/>
            <a:ext cx="1381741" cy="560850"/>
          </a:xfrm>
          <a:prstGeom prst="bentConnector3">
            <a:avLst>
              <a:gd name="adj1" fmla="val 7206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272758" y="3672222"/>
            <a:ext cx="1331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tx1"/>
                </a:solidFill>
              </a:rPr>
              <a:t>Bumper</a:t>
            </a:r>
          </a:p>
          <a:p>
            <a:r>
              <a:rPr lang="ko-KR" altLang="en-US" sz="1000" dirty="0" smtClean="0">
                <a:solidFill>
                  <a:schemeClr val="tx1"/>
                </a:solidFill>
              </a:rPr>
              <a:t>장애물 </a:t>
            </a:r>
            <a:r>
              <a:rPr lang="en-US" altLang="ko-KR" sz="1000" dirty="0" smtClean="0">
                <a:solidFill>
                  <a:schemeClr val="tx1"/>
                </a:solidFill>
              </a:rPr>
              <a:t>Safety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EMS</a:t>
            </a:r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-</a:t>
            </a:r>
            <a:r>
              <a:rPr lang="ko-KR" altLang="en-US" sz="1000" dirty="0" smtClean="0">
                <a:solidFill>
                  <a:schemeClr val="tx1"/>
                </a:solidFill>
              </a:rPr>
              <a:t>즉시 </a:t>
            </a:r>
            <a:r>
              <a:rPr lang="en-US" altLang="ko-KR" sz="1000" dirty="0" smtClean="0">
                <a:solidFill>
                  <a:schemeClr val="tx1"/>
                </a:solidFill>
              </a:rPr>
              <a:t>MC OFF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72758" y="4515313"/>
            <a:ext cx="13318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/>
                </a:solidFill>
              </a:rPr>
              <a:t>Bumper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Teach mode</a:t>
            </a:r>
            <a:r>
              <a:rPr lang="ko-KR" altLang="en-US" sz="1000" dirty="0" smtClean="0">
                <a:solidFill>
                  <a:schemeClr val="tx1"/>
                </a:solidFill>
              </a:rPr>
              <a:t>시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-</a:t>
            </a:r>
            <a:r>
              <a:rPr lang="ko-KR" altLang="en-US" sz="1000" dirty="0" smtClean="0">
                <a:solidFill>
                  <a:schemeClr val="tx1"/>
                </a:solidFill>
              </a:rPr>
              <a:t>즉시 </a:t>
            </a:r>
            <a:r>
              <a:rPr lang="en-US" altLang="ko-KR" sz="1000" dirty="0" smtClean="0">
                <a:solidFill>
                  <a:schemeClr val="tx1"/>
                </a:solidFill>
              </a:rPr>
              <a:t>MC ON</a:t>
            </a:r>
          </a:p>
        </p:txBody>
      </p:sp>
    </p:spTree>
    <p:extLst>
      <p:ext uri="{BB962C8B-B14F-4D97-AF65-F5344CB8AC3E}">
        <p14:creationId xmlns:p14="http://schemas.microsoft.com/office/powerpoint/2010/main" val="172129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38893" y="65246"/>
            <a:ext cx="9302176" cy="517065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lvl="0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ko-KR" altLang="en-US" sz="2800" kern="0" dirty="0" smtClean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2800" kern="0" dirty="0" smtClean="0">
                <a:solidFill>
                  <a:schemeClr val="tx1"/>
                </a:solidFill>
                <a:latin typeface="+mn-ea"/>
                <a:ea typeface="+mn-ea"/>
              </a:rPr>
              <a:t>OHV </a:t>
            </a:r>
            <a:r>
              <a:rPr lang="ko-KR" altLang="en-US" sz="2800" kern="0" dirty="0" smtClean="0">
                <a:solidFill>
                  <a:schemeClr val="tx1"/>
                </a:solidFill>
                <a:latin typeface="+mn-ea"/>
                <a:ea typeface="+mn-ea"/>
              </a:rPr>
              <a:t>부품자료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340768"/>
            <a:ext cx="4680520" cy="432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341" y="1340767"/>
            <a:ext cx="4652187" cy="432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51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38893" y="65246"/>
            <a:ext cx="9302176" cy="517065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lvl="0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ko-KR" altLang="en-US" sz="2800" kern="0" dirty="0" smtClean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2800" kern="0" dirty="0" smtClean="0">
                <a:solidFill>
                  <a:schemeClr val="tx1"/>
                </a:solidFill>
                <a:latin typeface="+mn-ea"/>
                <a:ea typeface="+mn-ea"/>
              </a:rPr>
              <a:t>OHV </a:t>
            </a:r>
            <a:r>
              <a:rPr lang="ko-KR" altLang="en-US" sz="2800" kern="0" dirty="0" smtClean="0">
                <a:solidFill>
                  <a:schemeClr val="tx1"/>
                </a:solidFill>
                <a:latin typeface="+mn-ea"/>
                <a:ea typeface="+mn-ea"/>
              </a:rPr>
              <a:t>부품자료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360040" cy="91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68" y="1020578"/>
            <a:ext cx="792765" cy="835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그림 9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281" y="3673828"/>
            <a:ext cx="914853" cy="82196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3888645" y="4920909"/>
            <a:ext cx="1105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CAN card</a:t>
            </a:r>
          </a:p>
          <a:p>
            <a:r>
              <a:rPr lang="en-US" altLang="ko-KR" sz="1000" dirty="0">
                <a:solidFill>
                  <a:schemeClr val="tx1"/>
                </a:solidFill>
              </a:rPr>
              <a:t>PCM-26D2CA</a:t>
            </a:r>
          </a:p>
        </p:txBody>
      </p:sp>
      <p:pic>
        <p:nvPicPr>
          <p:cNvPr id="93" name="그림 9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9144" y="743469"/>
            <a:ext cx="1222197" cy="1152708"/>
          </a:xfrm>
          <a:prstGeom prst="rect">
            <a:avLst/>
          </a:prstGeom>
        </p:spPr>
      </p:pic>
      <p:sp>
        <p:nvSpPr>
          <p:cNvPr id="95" name="TextBox 94"/>
          <p:cNvSpPr txBox="1"/>
          <p:nvPr/>
        </p:nvSpPr>
        <p:spPr>
          <a:xfrm>
            <a:off x="6249144" y="1990550"/>
            <a:ext cx="2220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Motor Driver</a:t>
            </a:r>
          </a:p>
          <a:p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DIS-2 48/10 FB (</a:t>
            </a:r>
            <a:r>
              <a:rPr lang="en-US" altLang="ko-KR" sz="1000" dirty="0" err="1" smtClean="0">
                <a:solidFill>
                  <a:schemeClr val="tx1"/>
                </a:solidFill>
                <a:latin typeface="+mn-ea"/>
                <a:ea typeface="+mn-ea"/>
              </a:rPr>
              <a:t>Metronix</a:t>
            </a:r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  <a:latin typeface="+mn-ea"/>
                <a:ea typeface="+mn-ea"/>
              </a:rPr>
              <a:t>독일</a:t>
            </a:r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20-60 VDC</a:t>
            </a:r>
          </a:p>
          <a:p>
            <a:pPr marL="285750" indent="-285750">
              <a:buFontTx/>
              <a:buChar char="-"/>
            </a:pPr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Rated 15 Arms/Peak 40 Arms</a:t>
            </a:r>
          </a:p>
          <a:p>
            <a:pPr marL="285750" indent="-285750">
              <a:buFontTx/>
              <a:buChar char="-"/>
            </a:pPr>
            <a:r>
              <a:rPr lang="en-US" altLang="ko-KR" sz="1000" dirty="0" smtClean="0">
                <a:solidFill>
                  <a:schemeClr val="tx1"/>
                </a:solidFill>
                <a:latin typeface="+mn-ea"/>
                <a:ea typeface="+mn-ea"/>
              </a:rPr>
              <a:t>CE certificate</a:t>
            </a:r>
          </a:p>
        </p:txBody>
      </p:sp>
      <p:pic>
        <p:nvPicPr>
          <p:cNvPr id="10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597" y="1185492"/>
            <a:ext cx="592822" cy="87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" name="TextBox 100"/>
          <p:cNvSpPr txBox="1"/>
          <p:nvPr/>
        </p:nvSpPr>
        <p:spPr>
          <a:xfrm>
            <a:off x="3879597" y="2061838"/>
            <a:ext cx="20170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/>
                </a:solidFill>
              </a:rPr>
              <a:t>UNO-1372G-J</a:t>
            </a:r>
          </a:p>
          <a:p>
            <a:r>
              <a:rPr lang="en-US" altLang="ko-KR" sz="1000" dirty="0">
                <a:solidFill>
                  <a:schemeClr val="tx1"/>
                </a:solidFill>
              </a:rPr>
              <a:t>Intel® Celeron® J1900 Small-Size DIN-rail Control PC, 4G DDR3L, 2 </a:t>
            </a:r>
            <a:r>
              <a:rPr lang="en-US" altLang="ko-KR" sz="1000" dirty="0" err="1">
                <a:solidFill>
                  <a:schemeClr val="tx1"/>
                </a:solidFill>
              </a:rPr>
              <a:t>GbE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en-US" altLang="ko-KR" sz="1000" dirty="0" err="1">
                <a:solidFill>
                  <a:schemeClr val="tx1"/>
                </a:solidFill>
              </a:rPr>
              <a:t>iso</a:t>
            </a:r>
            <a:r>
              <a:rPr lang="en-US" altLang="ko-KR" sz="1000" dirty="0">
                <a:solidFill>
                  <a:schemeClr val="tx1"/>
                </a:solidFill>
              </a:rPr>
              <a:t>. 4 COM, 4 DI, 4 DO, 4 USB, HDMI, DP, TPM2.0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712" y="4920909"/>
            <a:ext cx="1044454" cy="1076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52420" y="3140968"/>
            <a:ext cx="20170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/>
                </a:solidFill>
              </a:rPr>
              <a:t>Battery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LM-MOTOR-50V-70AH-X4COM / BRK 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40" y="2209039"/>
            <a:ext cx="14287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46403"/>
            <a:ext cx="1006982" cy="811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52419" y="4920909"/>
            <a:ext cx="1908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tx1"/>
                </a:solidFill>
              </a:rPr>
              <a:t>DC12~24V/3A DC</a:t>
            </a:r>
            <a:r>
              <a:rPr lang="ko-KR" altLang="en-US" sz="1000" dirty="0">
                <a:solidFill>
                  <a:schemeClr val="tx1"/>
                </a:solidFill>
              </a:rPr>
              <a:t>모터 </a:t>
            </a:r>
            <a:r>
              <a:rPr lang="en-US" altLang="ko-KR" sz="1000" dirty="0">
                <a:solidFill>
                  <a:schemeClr val="tx1"/>
                </a:solidFill>
              </a:rPr>
              <a:t>PWM </a:t>
            </a:r>
            <a:r>
              <a:rPr lang="ko-KR" altLang="en-US" sz="1000" dirty="0" err="1">
                <a:solidFill>
                  <a:schemeClr val="tx1"/>
                </a:solidFill>
              </a:rPr>
              <a:t>제어콘트롤러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(P0945)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21" y="3501007"/>
            <a:ext cx="723168" cy="114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886882" y="3388231"/>
            <a:ext cx="22201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0" dirty="0">
                <a:solidFill>
                  <a:schemeClr val="tx1"/>
                </a:solidFill>
              </a:rPr>
              <a:t>ADAM-6224</a:t>
            </a:r>
          </a:p>
          <a:p>
            <a:r>
              <a:rPr lang="en-US" altLang="ko-KR" sz="1000" b="0" dirty="0">
                <a:solidFill>
                  <a:schemeClr val="tx1"/>
                </a:solidFill>
              </a:rPr>
              <a:t>4-ch Isolated Analog Output Modbus TCP </a:t>
            </a:r>
            <a:r>
              <a:rPr lang="en-US" altLang="ko-KR" sz="1000" b="0" dirty="0" smtClean="0">
                <a:solidFill>
                  <a:schemeClr val="tx1"/>
                </a:solidFill>
              </a:rPr>
              <a:t>Module</a:t>
            </a:r>
          </a:p>
          <a:p>
            <a:endParaRPr lang="en-US" altLang="ko-KR" sz="1000" b="0" dirty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ko-KR" sz="1000" dirty="0">
                <a:hlinkClick r:id="rId12"/>
              </a:rPr>
              <a:t>https://www.advantech.co.kr/products/7447e150-338d-402d-b5a1-c9ce6d98816e/adam-6224/mod_8e33d21a-7b6c-4175-9029-cfbdaa15b723</a:t>
            </a:r>
            <a:endParaRPr lang="en-US" altLang="ko-KR" sz="1000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2805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38893" y="65246"/>
            <a:ext cx="9302176" cy="517065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lvl="0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ko-KR" altLang="en-US" sz="2800" kern="0" dirty="0" smtClean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2800" kern="0" dirty="0" smtClean="0">
                <a:solidFill>
                  <a:schemeClr val="tx1"/>
                </a:solidFill>
                <a:latin typeface="+mn-ea"/>
                <a:ea typeface="+mn-ea"/>
              </a:rPr>
              <a:t>OHV </a:t>
            </a:r>
            <a:r>
              <a:rPr lang="ko-KR" altLang="en-US" sz="2800" kern="0" dirty="0" smtClean="0">
                <a:solidFill>
                  <a:schemeClr val="tx1"/>
                </a:solidFill>
                <a:latin typeface="+mn-ea"/>
                <a:ea typeface="+mn-ea"/>
              </a:rPr>
              <a:t>부품자료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8" y="1196752"/>
            <a:ext cx="62865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873242" y="796642"/>
            <a:ext cx="1583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 smtClean="0">
                <a:solidFill>
                  <a:schemeClr val="tx1"/>
                </a:solidFill>
              </a:rPr>
              <a:t>조향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솔레노이드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42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38893" y="65246"/>
            <a:ext cx="9302176" cy="517065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lvl="0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ko-KR" altLang="en-US" sz="2800" kern="0" dirty="0" smtClean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2800" kern="0" dirty="0" smtClean="0">
                <a:solidFill>
                  <a:schemeClr val="tx1"/>
                </a:solidFill>
                <a:latin typeface="+mn-ea"/>
                <a:ea typeface="+mn-ea"/>
              </a:rPr>
              <a:t>OHV </a:t>
            </a:r>
            <a:r>
              <a:rPr lang="ko-KR" altLang="en-US" sz="2800" kern="0" dirty="0" smtClean="0">
                <a:solidFill>
                  <a:schemeClr val="tx1"/>
                </a:solidFill>
                <a:latin typeface="+mn-ea"/>
                <a:ea typeface="+mn-ea"/>
              </a:rPr>
              <a:t>부품자료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734293"/>
            <a:ext cx="6133175" cy="5791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16200000">
            <a:off x="1295692" y="2621813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0000"/>
                </a:solidFill>
              </a:rPr>
              <a:t>토</a:t>
            </a:r>
            <a:r>
              <a:rPr lang="ko-KR" altLang="en-US" sz="1000" dirty="0">
                <a:solidFill>
                  <a:srgbClr val="FF0000"/>
                </a:solidFill>
              </a:rPr>
              <a:t>크</a:t>
            </a:r>
            <a:endParaRPr lang="en-US" altLang="ko-KR" sz="1000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83144" y="3796660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0000"/>
                </a:solidFill>
              </a:rPr>
              <a:t>회전각</a:t>
            </a:r>
            <a:r>
              <a:rPr lang="ko-KR" altLang="en-US" sz="1000" dirty="0">
                <a:solidFill>
                  <a:srgbClr val="FF0000"/>
                </a:solidFill>
              </a:rPr>
              <a:t>도</a:t>
            </a:r>
            <a:endParaRPr lang="en-US" altLang="ko-KR" sz="1000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0512" y="1268760"/>
            <a:ext cx="792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시계방향</a:t>
            </a:r>
            <a:endParaRPr lang="en-US" altLang="ko-KR" sz="900" dirty="0" smtClean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4464043" y="2909846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0000"/>
                </a:solidFill>
              </a:rPr>
              <a:t>응답시간</a:t>
            </a:r>
            <a:endParaRPr lang="en-US" altLang="ko-KR" sz="1000" dirty="0" smtClean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43123" y="7647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회전각도</a:t>
            </a:r>
            <a:r>
              <a:rPr lang="en-US" altLang="ko-KR" sz="900" dirty="0" smtClean="0">
                <a:solidFill>
                  <a:srgbClr val="FF0000"/>
                </a:solidFill>
              </a:rPr>
              <a:t>-</a:t>
            </a:r>
            <a:r>
              <a:rPr lang="ko-KR" altLang="en-US" sz="900" dirty="0" smtClean="0">
                <a:solidFill>
                  <a:srgbClr val="FF0000"/>
                </a:solidFill>
              </a:rPr>
              <a:t>토크</a:t>
            </a:r>
            <a:endParaRPr lang="en-US" altLang="ko-KR" sz="900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78879" y="749484"/>
            <a:ext cx="17877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</a:rPr>
              <a:t>동작각도</a:t>
            </a:r>
            <a:r>
              <a:rPr lang="en-US" altLang="ko-KR" sz="900" dirty="0" smtClean="0">
                <a:solidFill>
                  <a:srgbClr val="FF0000"/>
                </a:solidFill>
              </a:rPr>
              <a:t>-</a:t>
            </a:r>
            <a:r>
              <a:rPr lang="ko-KR" altLang="en-US" sz="900" dirty="0" smtClean="0">
                <a:solidFill>
                  <a:srgbClr val="FF0000"/>
                </a:solidFill>
              </a:rPr>
              <a:t>응답시간</a:t>
            </a:r>
            <a:r>
              <a:rPr lang="en-US" altLang="ko-KR" sz="900" dirty="0" smtClean="0">
                <a:solidFill>
                  <a:srgbClr val="FF0000"/>
                </a:solidFill>
              </a:rPr>
              <a:t>(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무부하</a:t>
            </a:r>
            <a:r>
              <a:rPr lang="en-US" altLang="ko-KR" sz="900" dirty="0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176" y="3796660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0000"/>
                </a:solidFill>
              </a:rPr>
              <a:t>동작각도</a:t>
            </a:r>
            <a:endParaRPr lang="en-US" altLang="ko-KR" sz="1000" dirty="0" smtClean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81192" y="3241745"/>
            <a:ext cx="7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err="1" smtClean="0">
                <a:solidFill>
                  <a:srgbClr val="FF0000"/>
                </a:solidFill>
              </a:rPr>
              <a:t>실제값</a:t>
            </a:r>
            <a:endParaRPr lang="en-US" altLang="ko-KR" sz="800" dirty="0" smtClean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36976" y="4869160"/>
            <a:ext cx="7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</a:rPr>
              <a:t>연속</a:t>
            </a:r>
            <a:endParaRPr lang="en-US" altLang="ko-KR" sz="800" dirty="0" smtClean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86520" y="4886464"/>
            <a:ext cx="5707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FF0000"/>
                </a:solidFill>
              </a:rPr>
              <a:t>간헐적</a:t>
            </a:r>
            <a:endParaRPr lang="en-US" altLang="ko-KR" sz="800" dirty="0" smtClean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06255" y="5343019"/>
            <a:ext cx="1176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rgbClr val="0066FF"/>
                </a:solidFill>
              </a:rPr>
              <a:t>20</a:t>
            </a:r>
            <a:r>
              <a:rPr lang="ko-KR" altLang="en-US" sz="1000" dirty="0" smtClean="0">
                <a:solidFill>
                  <a:srgbClr val="0066FF"/>
                </a:solidFill>
              </a:rPr>
              <a:t>도 에서 전력</a:t>
            </a:r>
            <a:endParaRPr lang="en-US" altLang="ko-KR" sz="1000" dirty="0" smtClean="0">
              <a:solidFill>
                <a:srgbClr val="0066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13340" y="1628800"/>
            <a:ext cx="1787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 err="1" smtClean="0">
                <a:solidFill>
                  <a:srgbClr val="FF0000"/>
                </a:solidFill>
              </a:rPr>
              <a:t>신우솔텍</a:t>
            </a:r>
            <a:r>
              <a:rPr lang="en-US" altLang="ko-KR" sz="900" dirty="0" smtClean="0">
                <a:solidFill>
                  <a:srgbClr val="FF0000"/>
                </a:solidFill>
              </a:rPr>
              <a:t>/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권겸인사장</a:t>
            </a:r>
            <a:endParaRPr lang="en-US" altLang="ko-KR" sz="900" dirty="0" smtClean="0">
              <a:solidFill>
                <a:srgbClr val="FF0000"/>
              </a:solidFill>
            </a:endParaRPr>
          </a:p>
          <a:p>
            <a:r>
              <a:rPr lang="en-US" altLang="ko-KR" sz="900" dirty="0" smtClean="0">
                <a:solidFill>
                  <a:srgbClr val="FF0000"/>
                </a:solidFill>
              </a:rPr>
              <a:t>010-5260-7829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85435" y="5096798"/>
            <a:ext cx="11045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0000"/>
                </a:solidFill>
              </a:rPr>
              <a:t>최대</a:t>
            </a:r>
            <a:r>
              <a:rPr lang="en-US" altLang="ko-KR" sz="1000" dirty="0" smtClean="0">
                <a:solidFill>
                  <a:srgbClr val="FF0000"/>
                </a:solidFill>
              </a:rPr>
              <a:t>on</a:t>
            </a:r>
            <a:r>
              <a:rPr lang="ko-KR" altLang="en-US" sz="1000" dirty="0" smtClean="0">
                <a:solidFill>
                  <a:srgbClr val="FF0000"/>
                </a:solidFill>
              </a:rPr>
              <a:t>시간</a:t>
            </a:r>
            <a:r>
              <a:rPr lang="en-US" altLang="ko-KR" sz="1000" dirty="0" smtClean="0">
                <a:solidFill>
                  <a:srgbClr val="FF0000"/>
                </a:solidFill>
              </a:rPr>
              <a:t>(Sec)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14847" y="4955379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0000"/>
                </a:solidFill>
              </a:rPr>
              <a:t>작동시간</a:t>
            </a:r>
            <a:endParaRPr lang="en-US" altLang="ko-KR" sz="1000" dirty="0" smtClean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59263" y="4671000"/>
            <a:ext cx="7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solidFill>
                  <a:srgbClr val="FF0000"/>
                </a:solidFill>
              </a:rPr>
              <a:t>ON</a:t>
            </a:r>
            <a:r>
              <a:rPr lang="ko-KR" altLang="en-US" sz="800" dirty="0" smtClean="0">
                <a:solidFill>
                  <a:srgbClr val="FF0000"/>
                </a:solidFill>
              </a:rPr>
              <a:t>시</a:t>
            </a:r>
            <a:r>
              <a:rPr lang="ko-KR" altLang="en-US" sz="800" dirty="0">
                <a:solidFill>
                  <a:srgbClr val="FF0000"/>
                </a:solidFill>
              </a:rPr>
              <a:t>간</a:t>
            </a:r>
            <a:endParaRPr lang="en-US" altLang="ko-KR" sz="800" dirty="0" smtClean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06255" y="4915753"/>
            <a:ext cx="7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solidFill>
                  <a:srgbClr val="FF0000"/>
                </a:solidFill>
              </a:rPr>
              <a:t>OFF</a:t>
            </a:r>
            <a:r>
              <a:rPr lang="ko-KR" altLang="en-US" sz="800" dirty="0" smtClean="0">
                <a:solidFill>
                  <a:srgbClr val="FF0000"/>
                </a:solidFill>
              </a:rPr>
              <a:t>시간</a:t>
            </a:r>
            <a:endParaRPr lang="en-US" altLang="ko-KR" sz="800" dirty="0" smtClean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85048" y="5589240"/>
            <a:ext cx="5707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smtClean="0">
                <a:solidFill>
                  <a:srgbClr val="FF0000"/>
                </a:solidFill>
              </a:rPr>
              <a:t>전</a:t>
            </a:r>
            <a:r>
              <a:rPr lang="ko-KR" altLang="en-US" sz="800">
                <a:solidFill>
                  <a:srgbClr val="FF0000"/>
                </a:solidFill>
              </a:rPr>
              <a:t>압</a:t>
            </a:r>
            <a:endParaRPr lang="en-US" altLang="ko-KR" sz="800" dirty="0" smtClean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04728" y="4380493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>
                <a:solidFill>
                  <a:srgbClr val="FF0000"/>
                </a:solidFill>
              </a:rPr>
              <a:t>코일데이터</a:t>
            </a:r>
            <a:endParaRPr lang="en-US" altLang="ko-KR" sz="1000" dirty="0" smtClean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68624" y="5585963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smtClean="0">
                <a:solidFill>
                  <a:srgbClr val="FF0000"/>
                </a:solidFill>
              </a:rPr>
              <a:t>유형</a:t>
            </a:r>
            <a:endParaRPr lang="en-US" altLang="ko-KR" sz="1000" dirty="0" smtClean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65614" y="5696962"/>
            <a:ext cx="9720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solidFill>
                  <a:srgbClr val="FF0000"/>
                </a:solidFill>
              </a:rPr>
              <a:t>20</a:t>
            </a:r>
            <a:r>
              <a:rPr lang="ko-KR" altLang="en-US" sz="800" dirty="0" smtClean="0">
                <a:solidFill>
                  <a:srgbClr val="FF0000"/>
                </a:solidFill>
              </a:rPr>
              <a:t>도 에서 저항</a:t>
            </a:r>
            <a:endParaRPr lang="en-US" altLang="ko-KR" sz="800" dirty="0" smtClean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71329" y="1268760"/>
            <a:ext cx="17877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</a:rPr>
              <a:t>13W/24V=0.54A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51351" y="4380493"/>
            <a:ext cx="24589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</a:rPr>
              <a:t>※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상기온도데이터는</a:t>
            </a:r>
            <a:r>
              <a:rPr lang="ko-KR" altLang="en-US" sz="900" dirty="0" smtClean="0">
                <a:solidFill>
                  <a:srgbClr val="FF0000"/>
                </a:solidFill>
              </a:rPr>
              <a:t> </a:t>
            </a:r>
            <a:r>
              <a:rPr lang="en-US" altLang="ko-KR" sz="900" dirty="0" smtClean="0">
                <a:solidFill>
                  <a:srgbClr val="FF0000"/>
                </a:solidFill>
              </a:rPr>
              <a:t>20</a:t>
            </a:r>
            <a:r>
              <a:rPr lang="ko-KR" altLang="en-US" sz="900" dirty="0" smtClean="0">
                <a:solidFill>
                  <a:srgbClr val="FF0000"/>
                </a:solidFill>
              </a:rPr>
              <a:t>도에서의 </a:t>
            </a:r>
            <a:r>
              <a:rPr lang="ko-KR" altLang="en-US" sz="900" dirty="0" err="1" smtClean="0">
                <a:solidFill>
                  <a:srgbClr val="FF0000"/>
                </a:solidFill>
              </a:rPr>
              <a:t>실측치</a:t>
            </a:r>
            <a:endParaRPr lang="en-US" altLang="ko-KR" sz="900" dirty="0" smtClean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73280" y="4360496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 smtClean="0">
                <a:solidFill>
                  <a:srgbClr val="FF0000"/>
                </a:solidFill>
              </a:rPr>
              <a:t>방열판없음</a:t>
            </a:r>
            <a:endParaRPr lang="en-US" altLang="ko-KR" sz="1000" dirty="0" smtClean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707534" y="2070140"/>
            <a:ext cx="17877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</a:rPr>
              <a:t>26.2W/24V=1A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95326" y="6515482"/>
            <a:ext cx="27760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</a:rPr>
              <a:t>0.54A         0.77A           1.09A        1.724A    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76835" y="6165304"/>
            <a:ext cx="25779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solidFill>
                  <a:srgbClr val="FF0000"/>
                </a:solidFill>
              </a:rPr>
              <a:t>1.09A          1.51A          2.18A       3.45A        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24942" y="5131197"/>
            <a:ext cx="2853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422547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84" y="836712"/>
            <a:ext cx="4907087" cy="225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2996952"/>
            <a:ext cx="750570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8898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2560" y="1556792"/>
            <a:ext cx="3672408" cy="415498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ko-KR" sz="900" b="0" dirty="0">
                <a:solidFill>
                  <a:schemeClr val="tx1"/>
                </a:solidFill>
              </a:rPr>
              <a:t>PXV </a:t>
            </a:r>
            <a:r>
              <a:rPr lang="ko-KR" altLang="en-US" sz="900" b="0" dirty="0">
                <a:solidFill>
                  <a:schemeClr val="tx1"/>
                </a:solidFill>
              </a:rPr>
              <a:t>모델용 교체용 코드 스트립 </a:t>
            </a:r>
            <a:r>
              <a:rPr lang="ko-KR" altLang="en-US" sz="900" b="0" dirty="0" err="1">
                <a:solidFill>
                  <a:schemeClr val="tx1"/>
                </a:solidFill>
              </a:rPr>
              <a:t>출력기</a:t>
            </a:r>
            <a:r>
              <a:rPr lang="ko-KR" altLang="en-US" sz="900" b="0" dirty="0">
                <a:solidFill>
                  <a:schemeClr val="tx1"/>
                </a:solidFill>
              </a:rPr>
              <a:t> 사이트 입니다</a:t>
            </a:r>
            <a:r>
              <a:rPr lang="en-US" altLang="ko-KR" sz="900" b="0" dirty="0">
                <a:solidFill>
                  <a:schemeClr val="tx1"/>
                </a:solidFill>
              </a:rPr>
              <a:t>.</a:t>
            </a:r>
            <a:endParaRPr lang="ko-KR" altLang="en-US" sz="900" b="0" dirty="0">
              <a:solidFill>
                <a:schemeClr val="tx1"/>
              </a:solidFill>
            </a:endParaRPr>
          </a:p>
          <a:p>
            <a:r>
              <a:rPr lang="ko-KR" altLang="en-US" sz="900" b="0" dirty="0">
                <a:solidFill>
                  <a:schemeClr val="tx1"/>
                </a:solidFill>
              </a:rPr>
              <a:t> </a:t>
            </a:r>
          </a:p>
          <a:p>
            <a:r>
              <a:rPr lang="en-US" altLang="ko-KR" sz="900" b="0" u="sng" dirty="0">
                <a:solidFill>
                  <a:schemeClr val="tx1"/>
                </a:solidFill>
                <a:hlinkClick r:id="rId2"/>
              </a:rPr>
              <a:t>https://www.pepperl-fuchs.com/korea/ko/35541.htm</a:t>
            </a:r>
            <a:endParaRPr lang="ko-KR" altLang="en-US" sz="900" b="0" dirty="0">
              <a:solidFill>
                <a:schemeClr val="tx1"/>
              </a:solidFill>
            </a:endParaRPr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8504" y="1564007"/>
            <a:ext cx="379845" cy="38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3482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vEGksz.vEmxHeRh91uGOQ"/>
</p:tagLst>
</file>

<file path=ppt/theme/theme1.xml><?xml version="1.0" encoding="utf-8"?>
<a:theme xmlns:a="http://schemas.openxmlformats.org/drawingml/2006/main" name="3_기본 디자인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맑은 고딕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>
              <a:lumMod val="95000"/>
              <a:lumOff val="5000"/>
            </a:schemeClr>
          </a:solidFill>
        </a:ln>
        <a:scene3d>
          <a:camera prst="orthographicFront">
            <a:rot lat="20400000" lon="21594000" rev="21594000"/>
          </a:camera>
          <a:lightRig rig="threePt" dir="t"/>
        </a:scene3d>
      </a:spPr>
      <a:bodyPr wrap="none" lIns="0" tIns="0" rIns="0" bIns="0" rtlCol="0" anchor="ctr">
        <a:noAutofit/>
      </a:bodyPr>
      <a:lstStyle>
        <a:defPPr algn="ctr" defTabSz="912813" eaLnBrk="0" latinLnBrk="0" hangingPunct="0">
          <a:lnSpc>
            <a:spcPct val="120000"/>
          </a:lnSpc>
          <a:spcBef>
            <a:spcPct val="20000"/>
          </a:spcBef>
          <a:defRPr sz="1000" b="0" kern="0" dirty="0" smtClean="0">
            <a:latin typeface="+mn-ea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/>
      <a:bodyPr wrap="square" lIns="0" tIns="0" rIns="0" bIns="0" rtlCol="0" anchor="ctr" anchorCtr="0">
        <a:spAutoFit/>
      </a:bodyPr>
      <a:lstStyle>
        <a:defPPr marR="0" algn="ctr" defTabSz="912813" rtl="0" eaLnBrk="0" fontAlgn="base" latinLnBrk="0" hangingPunct="0">
          <a:lnSpc>
            <a:spcPct val="120000"/>
          </a:lnSpc>
          <a:spcBef>
            <a:spcPct val="20000"/>
          </a:spcBef>
          <a:spcAft>
            <a:spcPct val="0"/>
          </a:spcAft>
          <a:buClrTx/>
          <a:buSzTx/>
          <a:tabLst/>
          <a:defRPr sz="900" kern="0" dirty="0" err="1" smtClean="0">
            <a:solidFill>
              <a:schemeClr val="tx1"/>
            </a:solidFill>
            <a:latin typeface="+mn-lt"/>
            <a:ea typeface="+mn-ea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153453</TotalTime>
  <Words>446</Words>
  <Application>Microsoft Office PowerPoint</Application>
  <PresentationFormat>A4 용지(210x297mm)</PresentationFormat>
  <Paragraphs>216</Paragraphs>
  <Slides>10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6" baseType="lpstr">
      <vt:lpstr>굴림</vt:lpstr>
      <vt:lpstr>Arial</vt:lpstr>
      <vt:lpstr>Calibri</vt:lpstr>
      <vt:lpstr>맑은 고딕</vt:lpstr>
      <vt:lpstr>3_기본 디자인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타 기업의 기업문화 사례</dc:title>
  <dc:creator>h</dc:creator>
  <cp:lastModifiedBy>김형태</cp:lastModifiedBy>
  <cp:revision>8406</cp:revision>
  <cp:lastPrinted>2020-01-31T03:51:53Z</cp:lastPrinted>
  <dcterms:created xsi:type="dcterms:W3CDTF">2010-03-31T23:26:28Z</dcterms:created>
  <dcterms:modified xsi:type="dcterms:W3CDTF">2020-02-20T12:44:07Z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_SA">
    <vt:lpwstr>C:\Users\msi\AppData\Local\Microsoft\Windows\INetCache\Content.Outlook\I61RBY2C\Stocker 상공 OHT 제안서_190726.pptx</vt:lpwstr>
  </property>
</Properties>
</file>